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9" r:id="rId5"/>
    <p:sldMasterId id="2147483648" r:id="rId6"/>
    <p:sldMasterId id="2147483755" r:id="rId7"/>
    <p:sldMasterId id="2147483777" r:id="rId8"/>
    <p:sldMasterId id="2147483780" r:id="rId9"/>
  </p:sldMasterIdLst>
  <p:notesMasterIdLst>
    <p:notesMasterId r:id="rId12"/>
  </p:notesMasterIdLst>
  <p:sldIdLst>
    <p:sldId id="2147479699" r:id="rId10"/>
    <p:sldId id="2147479700" r:id="rId11"/>
  </p:sldIdLst>
  <p:sldSz cx="14630400" cy="8229600"/>
  <p:notesSz cx="7315200" cy="9601200"/>
  <p:defaultTextStyle>
    <a:defPPr>
      <a:defRPr lang="en-US"/>
    </a:defPPr>
    <a:lvl1pPr marL="0" algn="l" defTabSz="54873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8731" algn="l" defTabSz="54873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97463" algn="l" defTabSz="54873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46194" algn="l" defTabSz="54873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94926" algn="l" defTabSz="54873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43657" algn="l" defTabSz="54873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92389" algn="l" defTabSz="54873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41120" algn="l" defTabSz="54873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89852" algn="l" defTabSz="54873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idescreen covers" id="{2C7ED547-65DA-4231-B428-3EA6E1E14C54}">
          <p14:sldIdLst>
            <p14:sldId id="2147479699"/>
            <p14:sldId id="2147479700"/>
          </p14:sldIdLst>
        </p14:section>
        <p14:section name="widescreen white template" id="{525949CE-306A-42F8-8DF4-F67680E915AE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5FD3A83-5503-45CA-D0AD-31AE980116DE}" name="Hayes, Jen" initials="HJ" userId="S::jennifer.hayes1@chevron.com::b56f5330-c72a-411a-88d2-9014e465437a" providerId="AD"/>
  <p188:author id="{5225C8DB-8B67-E4DD-A34F-9E3656B6E735}" name="Stuart, Randy" initials="SR" userId="S::RandyStuart@chevron.com::78333de0-3513-4a8c-8ec7-0f13f27810d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728" autoAdjust="0"/>
  </p:normalViewPr>
  <p:slideViewPr>
    <p:cSldViewPr snapToGrid="0">
      <p:cViewPr varScale="1">
        <p:scale>
          <a:sx n="126" d="100"/>
          <a:sy n="126" d="100"/>
        </p:scale>
        <p:origin x="5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presProps" Target="presProps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1.xml"/><Relationship Id="rId15" Type="http://schemas.openxmlformats.org/officeDocument/2006/relationships/theme" Target="theme/theme1.xml"/><Relationship Id="rId10" Type="http://schemas.openxmlformats.org/officeDocument/2006/relationships/slide" Target="slides/slide1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ssidy, Stephen" userId="42798f6e-1379-468e-a34f-c1102fb8c544" providerId="ADAL" clId="{3C589CDE-3B00-4C9E-80E4-964ADE46C855}"/>
    <pc:docChg chg="delSld modSld modSection">
      <pc:chgData name="Cassidy, Stephen" userId="42798f6e-1379-468e-a34f-c1102fb8c544" providerId="ADAL" clId="{3C589CDE-3B00-4C9E-80E4-964ADE46C855}" dt="2025-07-28T14:27:02.446" v="12" actId="14100"/>
      <pc:docMkLst>
        <pc:docMk/>
      </pc:docMkLst>
      <pc:sldChg chg="del">
        <pc:chgData name="Cassidy, Stephen" userId="42798f6e-1379-468e-a34f-c1102fb8c544" providerId="ADAL" clId="{3C589CDE-3B00-4C9E-80E4-964ADE46C855}" dt="2025-07-28T14:25:12.049" v="0" actId="47"/>
        <pc:sldMkLst>
          <pc:docMk/>
          <pc:sldMk cId="3760503472" sldId="266"/>
        </pc:sldMkLst>
      </pc:sldChg>
      <pc:sldChg chg="del">
        <pc:chgData name="Cassidy, Stephen" userId="42798f6e-1379-468e-a34f-c1102fb8c544" providerId="ADAL" clId="{3C589CDE-3B00-4C9E-80E4-964ADE46C855}" dt="2025-07-28T14:25:12.049" v="0" actId="47"/>
        <pc:sldMkLst>
          <pc:docMk/>
          <pc:sldMk cId="3503676014" sldId="329"/>
        </pc:sldMkLst>
      </pc:sldChg>
      <pc:sldChg chg="del">
        <pc:chgData name="Cassidy, Stephen" userId="42798f6e-1379-468e-a34f-c1102fb8c544" providerId="ADAL" clId="{3C589CDE-3B00-4C9E-80E4-964ADE46C855}" dt="2025-07-28T14:25:12.049" v="0" actId="47"/>
        <pc:sldMkLst>
          <pc:docMk/>
          <pc:sldMk cId="3647319581" sldId="332"/>
        </pc:sldMkLst>
      </pc:sldChg>
      <pc:sldChg chg="del">
        <pc:chgData name="Cassidy, Stephen" userId="42798f6e-1379-468e-a34f-c1102fb8c544" providerId="ADAL" clId="{3C589CDE-3B00-4C9E-80E4-964ADE46C855}" dt="2025-07-28T14:25:12.049" v="0" actId="47"/>
        <pc:sldMkLst>
          <pc:docMk/>
          <pc:sldMk cId="3176038192" sldId="333"/>
        </pc:sldMkLst>
      </pc:sldChg>
      <pc:sldChg chg="del">
        <pc:chgData name="Cassidy, Stephen" userId="42798f6e-1379-468e-a34f-c1102fb8c544" providerId="ADAL" clId="{3C589CDE-3B00-4C9E-80E4-964ADE46C855}" dt="2025-07-28T14:25:12.049" v="0" actId="47"/>
        <pc:sldMkLst>
          <pc:docMk/>
          <pc:sldMk cId="3677673747" sldId="335"/>
        </pc:sldMkLst>
      </pc:sldChg>
      <pc:sldChg chg="del">
        <pc:chgData name="Cassidy, Stephen" userId="42798f6e-1379-468e-a34f-c1102fb8c544" providerId="ADAL" clId="{3C589CDE-3B00-4C9E-80E4-964ADE46C855}" dt="2025-07-28T14:25:12.049" v="0" actId="47"/>
        <pc:sldMkLst>
          <pc:docMk/>
          <pc:sldMk cId="3678002732" sldId="337"/>
        </pc:sldMkLst>
      </pc:sldChg>
      <pc:sldChg chg="del">
        <pc:chgData name="Cassidy, Stephen" userId="42798f6e-1379-468e-a34f-c1102fb8c544" providerId="ADAL" clId="{3C589CDE-3B00-4C9E-80E4-964ADE46C855}" dt="2025-07-28T14:25:12.049" v="0" actId="47"/>
        <pc:sldMkLst>
          <pc:docMk/>
          <pc:sldMk cId="866251434" sldId="340"/>
        </pc:sldMkLst>
      </pc:sldChg>
      <pc:sldChg chg="del">
        <pc:chgData name="Cassidy, Stephen" userId="42798f6e-1379-468e-a34f-c1102fb8c544" providerId="ADAL" clId="{3C589CDE-3B00-4C9E-80E4-964ADE46C855}" dt="2025-07-28T14:25:12.049" v="0" actId="47"/>
        <pc:sldMkLst>
          <pc:docMk/>
          <pc:sldMk cId="3592451695" sldId="341"/>
        </pc:sldMkLst>
      </pc:sldChg>
      <pc:sldChg chg="del">
        <pc:chgData name="Cassidy, Stephen" userId="42798f6e-1379-468e-a34f-c1102fb8c544" providerId="ADAL" clId="{3C589CDE-3B00-4C9E-80E4-964ADE46C855}" dt="2025-07-28T14:25:12.049" v="0" actId="47"/>
        <pc:sldMkLst>
          <pc:docMk/>
          <pc:sldMk cId="85409260" sldId="347"/>
        </pc:sldMkLst>
      </pc:sldChg>
      <pc:sldChg chg="del">
        <pc:chgData name="Cassidy, Stephen" userId="42798f6e-1379-468e-a34f-c1102fb8c544" providerId="ADAL" clId="{3C589CDE-3B00-4C9E-80E4-964ADE46C855}" dt="2025-07-28T14:25:12.049" v="0" actId="47"/>
        <pc:sldMkLst>
          <pc:docMk/>
          <pc:sldMk cId="1966977316" sldId="348"/>
        </pc:sldMkLst>
      </pc:sldChg>
      <pc:sldChg chg="del">
        <pc:chgData name="Cassidy, Stephen" userId="42798f6e-1379-468e-a34f-c1102fb8c544" providerId="ADAL" clId="{3C589CDE-3B00-4C9E-80E4-964ADE46C855}" dt="2025-07-28T14:25:12.049" v="0" actId="47"/>
        <pc:sldMkLst>
          <pc:docMk/>
          <pc:sldMk cId="4125428399" sldId="352"/>
        </pc:sldMkLst>
      </pc:sldChg>
      <pc:sldChg chg="del">
        <pc:chgData name="Cassidy, Stephen" userId="42798f6e-1379-468e-a34f-c1102fb8c544" providerId="ADAL" clId="{3C589CDE-3B00-4C9E-80E4-964ADE46C855}" dt="2025-07-28T14:25:12.049" v="0" actId="47"/>
        <pc:sldMkLst>
          <pc:docMk/>
          <pc:sldMk cId="806244257" sldId="353"/>
        </pc:sldMkLst>
      </pc:sldChg>
      <pc:sldChg chg="del">
        <pc:chgData name="Cassidy, Stephen" userId="42798f6e-1379-468e-a34f-c1102fb8c544" providerId="ADAL" clId="{3C589CDE-3B00-4C9E-80E4-964ADE46C855}" dt="2025-07-28T14:25:12.049" v="0" actId="47"/>
        <pc:sldMkLst>
          <pc:docMk/>
          <pc:sldMk cId="1514971565" sldId="354"/>
        </pc:sldMkLst>
      </pc:sldChg>
      <pc:sldChg chg="del">
        <pc:chgData name="Cassidy, Stephen" userId="42798f6e-1379-468e-a34f-c1102fb8c544" providerId="ADAL" clId="{3C589CDE-3B00-4C9E-80E4-964ADE46C855}" dt="2025-07-28T14:25:12.049" v="0" actId="47"/>
        <pc:sldMkLst>
          <pc:docMk/>
          <pc:sldMk cId="2263093242" sldId="2146846952"/>
        </pc:sldMkLst>
      </pc:sldChg>
      <pc:sldChg chg="del">
        <pc:chgData name="Cassidy, Stephen" userId="42798f6e-1379-468e-a34f-c1102fb8c544" providerId="ADAL" clId="{3C589CDE-3B00-4C9E-80E4-964ADE46C855}" dt="2025-07-28T14:25:12.049" v="0" actId="47"/>
        <pc:sldMkLst>
          <pc:docMk/>
          <pc:sldMk cId="3917786912" sldId="2147479373"/>
        </pc:sldMkLst>
      </pc:sldChg>
      <pc:sldChg chg="del">
        <pc:chgData name="Cassidy, Stephen" userId="42798f6e-1379-468e-a34f-c1102fb8c544" providerId="ADAL" clId="{3C589CDE-3B00-4C9E-80E4-964ADE46C855}" dt="2025-07-28T14:25:12.049" v="0" actId="47"/>
        <pc:sldMkLst>
          <pc:docMk/>
          <pc:sldMk cId="1259188263" sldId="2147479684"/>
        </pc:sldMkLst>
      </pc:sldChg>
      <pc:sldChg chg="del">
        <pc:chgData name="Cassidy, Stephen" userId="42798f6e-1379-468e-a34f-c1102fb8c544" providerId="ADAL" clId="{3C589CDE-3B00-4C9E-80E4-964ADE46C855}" dt="2025-07-28T14:25:12.049" v="0" actId="47"/>
        <pc:sldMkLst>
          <pc:docMk/>
          <pc:sldMk cId="3875147747" sldId="2147479693"/>
        </pc:sldMkLst>
      </pc:sldChg>
      <pc:sldChg chg="del">
        <pc:chgData name="Cassidy, Stephen" userId="42798f6e-1379-468e-a34f-c1102fb8c544" providerId="ADAL" clId="{3C589CDE-3B00-4C9E-80E4-964ADE46C855}" dt="2025-07-28T14:25:12.049" v="0" actId="47"/>
        <pc:sldMkLst>
          <pc:docMk/>
          <pc:sldMk cId="2658678708" sldId="2147479694"/>
        </pc:sldMkLst>
      </pc:sldChg>
      <pc:sldChg chg="del">
        <pc:chgData name="Cassidy, Stephen" userId="42798f6e-1379-468e-a34f-c1102fb8c544" providerId="ADAL" clId="{3C589CDE-3B00-4C9E-80E4-964ADE46C855}" dt="2025-07-28T14:25:12.049" v="0" actId="47"/>
        <pc:sldMkLst>
          <pc:docMk/>
          <pc:sldMk cId="1768028462" sldId="2147479695"/>
        </pc:sldMkLst>
      </pc:sldChg>
      <pc:sldChg chg="del">
        <pc:chgData name="Cassidy, Stephen" userId="42798f6e-1379-468e-a34f-c1102fb8c544" providerId="ADAL" clId="{3C589CDE-3B00-4C9E-80E4-964ADE46C855}" dt="2025-07-28T14:25:12.049" v="0" actId="47"/>
        <pc:sldMkLst>
          <pc:docMk/>
          <pc:sldMk cId="2757477653" sldId="2147479697"/>
        </pc:sldMkLst>
      </pc:sldChg>
      <pc:sldChg chg="modSp mod">
        <pc:chgData name="Cassidy, Stephen" userId="42798f6e-1379-468e-a34f-c1102fb8c544" providerId="ADAL" clId="{3C589CDE-3B00-4C9E-80E4-964ADE46C855}" dt="2025-07-28T14:27:02.446" v="12" actId="14100"/>
        <pc:sldMkLst>
          <pc:docMk/>
          <pc:sldMk cId="1968062285" sldId="2147479699"/>
        </pc:sldMkLst>
        <pc:spChg chg="mod">
          <ac:chgData name="Cassidy, Stephen" userId="42798f6e-1379-468e-a34f-c1102fb8c544" providerId="ADAL" clId="{3C589CDE-3B00-4C9E-80E4-964ADE46C855}" dt="2025-07-28T14:26:41.515" v="10" actId="404"/>
          <ac:spMkLst>
            <pc:docMk/>
            <pc:sldMk cId="1968062285" sldId="2147479699"/>
            <ac:spMk id="3" creationId="{68F878AC-D0C6-A952-F2C7-65EF64EC440A}"/>
          </ac:spMkLst>
        </pc:spChg>
        <pc:picChg chg="mod">
          <ac:chgData name="Cassidy, Stephen" userId="42798f6e-1379-468e-a34f-c1102fb8c544" providerId="ADAL" clId="{3C589CDE-3B00-4C9E-80E4-964ADE46C855}" dt="2025-07-28T14:27:02.446" v="12" actId="14100"/>
          <ac:picMkLst>
            <pc:docMk/>
            <pc:sldMk cId="1968062285" sldId="2147479699"/>
            <ac:picMk id="18" creationId="{331FB089-6873-A3BC-AE4F-0D17D0D18DF1}"/>
          </ac:picMkLst>
        </pc:picChg>
      </pc:sldChg>
      <pc:sldChg chg="modSp mod">
        <pc:chgData name="Cassidy, Stephen" userId="42798f6e-1379-468e-a34f-c1102fb8c544" providerId="ADAL" clId="{3C589CDE-3B00-4C9E-80E4-964ADE46C855}" dt="2025-07-28T14:25:31.052" v="2" actId="403"/>
        <pc:sldMkLst>
          <pc:docMk/>
          <pc:sldMk cId="2772098985" sldId="2147479700"/>
        </pc:sldMkLst>
        <pc:spChg chg="mod">
          <ac:chgData name="Cassidy, Stephen" userId="42798f6e-1379-468e-a34f-c1102fb8c544" providerId="ADAL" clId="{3C589CDE-3B00-4C9E-80E4-964ADE46C855}" dt="2025-07-28T14:25:31.052" v="2" actId="403"/>
          <ac:spMkLst>
            <pc:docMk/>
            <pc:sldMk cId="2772098985" sldId="2147479700"/>
            <ac:spMk id="2" creationId="{63C2DBDC-5952-67D3-6CCC-084E4DA75785}"/>
          </ac:spMkLst>
        </pc:spChg>
      </pc:sldChg>
      <pc:sldMasterChg chg="delSldLayout">
        <pc:chgData name="Cassidy, Stephen" userId="42798f6e-1379-468e-a34f-c1102fb8c544" providerId="ADAL" clId="{3C589CDE-3B00-4C9E-80E4-964ADE46C855}" dt="2025-07-28T14:25:12.049" v="0" actId="47"/>
        <pc:sldMasterMkLst>
          <pc:docMk/>
          <pc:sldMasterMk cId="3487536644" sldId="2147483648"/>
        </pc:sldMasterMkLst>
        <pc:sldLayoutChg chg="del">
          <pc:chgData name="Cassidy, Stephen" userId="42798f6e-1379-468e-a34f-c1102fb8c544" providerId="ADAL" clId="{3C589CDE-3B00-4C9E-80E4-964ADE46C855}" dt="2025-07-28T14:25:12.049" v="0" actId="47"/>
          <pc:sldLayoutMkLst>
            <pc:docMk/>
            <pc:sldMasterMk cId="3487536644" sldId="2147483648"/>
            <pc:sldLayoutMk cId="1985240244" sldId="2147483792"/>
          </pc:sldLayoutMkLst>
        </pc:sldLayoutChg>
      </pc:sldMasterChg>
      <pc:sldMasterChg chg="delSldLayout">
        <pc:chgData name="Cassidy, Stephen" userId="42798f6e-1379-468e-a34f-c1102fb8c544" providerId="ADAL" clId="{3C589CDE-3B00-4C9E-80E4-964ADE46C855}" dt="2025-07-28T14:25:12.049" v="0" actId="47"/>
        <pc:sldMasterMkLst>
          <pc:docMk/>
          <pc:sldMasterMk cId="1366902629" sldId="2147483755"/>
        </pc:sldMasterMkLst>
        <pc:sldLayoutChg chg="del">
          <pc:chgData name="Cassidy, Stephen" userId="42798f6e-1379-468e-a34f-c1102fb8c544" providerId="ADAL" clId="{3C589CDE-3B00-4C9E-80E4-964ADE46C855}" dt="2025-07-28T14:25:12.049" v="0" actId="47"/>
          <pc:sldLayoutMkLst>
            <pc:docMk/>
            <pc:sldMasterMk cId="1366902629" sldId="2147483755"/>
            <pc:sldLayoutMk cId="1249196069" sldId="2147483769"/>
          </pc:sldLayoutMkLst>
        </pc:sldLayoutChg>
        <pc:sldLayoutChg chg="del">
          <pc:chgData name="Cassidy, Stephen" userId="42798f6e-1379-468e-a34f-c1102fb8c544" providerId="ADAL" clId="{3C589CDE-3B00-4C9E-80E4-964ADE46C855}" dt="2025-07-28T14:25:12.049" v="0" actId="47"/>
          <pc:sldLayoutMkLst>
            <pc:docMk/>
            <pc:sldMasterMk cId="1366902629" sldId="2147483755"/>
            <pc:sldLayoutMk cId="167558768" sldId="2147483770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1" tIns="48325" rIns="96651" bIns="48325" rtlCol="0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1" tIns="48325" rIns="96651" bIns="48325" rtlCol="0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952A8AD-E04D-40C1-AD98-A5589D48FF85}" type="datetimeFigureOut">
              <a:rPr lang="en-US" smtClean="0"/>
              <a:pPr/>
              <a:t>7/28/2025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20725"/>
            <a:ext cx="6397625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1" tIns="48325" rIns="96651" bIns="4832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1"/>
            <a:ext cx="5852160" cy="4320540"/>
          </a:xfrm>
          <a:prstGeom prst="rect">
            <a:avLst/>
          </a:prstGeom>
        </p:spPr>
        <p:txBody>
          <a:bodyPr vert="horz" lIns="96651" tIns="48325" rIns="96651" bIns="4832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1" tIns="48325" rIns="96651" bIns="48325" rtlCol="0" anchor="b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1" tIns="48325" rIns="96651" bIns="48325" rtlCol="0" anchor="b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F6C8EC8-224B-4750-B4CE-FC987A9630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929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3.sv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cover right with image">
    <p:bg>
      <p:bgPr>
        <a:solidFill>
          <a:srgbClr val="0B2D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2C5CA21-8978-4A7F-B979-864397F992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4630400" cy="82295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 bwMode="ltGray">
          <a:xfrm>
            <a:off x="7315199" y="1778556"/>
            <a:ext cx="7315201" cy="2130253"/>
          </a:xfrm>
        </p:spPr>
        <p:txBody>
          <a:bodyPr lIns="219493" rIns="219493">
            <a:noAutofit/>
          </a:bodyPr>
          <a:lstStyle>
            <a:lvl1pPr>
              <a:lnSpc>
                <a:spcPct val="80000"/>
              </a:lnSpc>
              <a:defRPr sz="8000" b="1">
                <a:solidFill>
                  <a:schemeClr val="bg2"/>
                </a:solidFill>
              </a:defRPr>
            </a:lvl1pPr>
          </a:lstStyle>
          <a:p>
            <a:r>
              <a:rPr lang="en-US"/>
              <a:t>Presentation title here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 bwMode="ltGray">
          <a:xfrm>
            <a:off x="7315199" y="4041124"/>
            <a:ext cx="7315201" cy="1156594"/>
          </a:xfrm>
        </p:spPr>
        <p:txBody>
          <a:bodyPr lIns="219493" rIns="219493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0" i="0" baseline="0">
                <a:solidFill>
                  <a:schemeClr val="bg2"/>
                </a:solidFill>
              </a:defRPr>
            </a:lvl1pPr>
            <a:lvl2pPr marL="548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61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6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2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1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Presenter, title, date</a:t>
            </a:r>
          </a:p>
        </p:txBody>
      </p:sp>
      <p:sp>
        <p:nvSpPr>
          <p:cNvPr id="9" name="TextBox 8"/>
          <p:cNvSpPr txBox="1"/>
          <p:nvPr userDrawn="1"/>
        </p:nvSpPr>
        <p:spPr bwMode="gray">
          <a:xfrm>
            <a:off x="658368" y="7943830"/>
            <a:ext cx="929742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000">
                <a:solidFill>
                  <a:schemeClr val="bg1"/>
                </a:solidFill>
                <a:latin typeface="Arial"/>
              </a:rPr>
              <a:t>© 2024 Chevron</a:t>
            </a:r>
          </a:p>
        </p:txBody>
      </p:sp>
      <p:pic>
        <p:nvPicPr>
          <p:cNvPr id="7" name="Picture 6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7BD3BE0A-BA94-4996-B6D6-DB075FA2F5D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9601199" y="5565226"/>
            <a:ext cx="2743200" cy="1962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419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50262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03912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7700" y="3193106"/>
            <a:ext cx="13335002" cy="1634490"/>
          </a:xfrm>
        </p:spPr>
        <p:txBody>
          <a:bodyPr anchor="t"/>
          <a:lstStyle>
            <a:lvl1pPr algn="ctr">
              <a:defRPr sz="4300" b="1" cap="none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7700" y="2793026"/>
            <a:ext cx="13335002" cy="504640"/>
          </a:xfrm>
        </p:spPr>
        <p:txBody>
          <a:bodyPr anchor="t"/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  <a:lvl2pPr marL="54873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9746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4619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9492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4365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9238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411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8985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58396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vider white with log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2B2A207-2381-4F1A-A350-F041CEE811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20153" y="899611"/>
            <a:ext cx="8990095" cy="643037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35F3A1F-B9EC-47B5-9D0C-29418C19F582}"/>
              </a:ext>
            </a:extLst>
          </p:cNvPr>
          <p:cNvSpPr txBox="1"/>
          <p:nvPr userDrawn="1"/>
        </p:nvSpPr>
        <p:spPr>
          <a:xfrm>
            <a:off x="658368" y="7943830"/>
            <a:ext cx="929742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000">
                <a:solidFill>
                  <a:schemeClr val="tx1"/>
                </a:solidFill>
                <a:latin typeface="Arial"/>
              </a:rPr>
              <a:t>© 2023 Chevron</a:t>
            </a:r>
          </a:p>
        </p:txBody>
      </p:sp>
    </p:spTree>
    <p:extLst>
      <p:ext uri="{BB962C8B-B14F-4D97-AF65-F5344CB8AC3E}">
        <p14:creationId xmlns:p14="http://schemas.microsoft.com/office/powerpoint/2010/main" val="2578572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center logo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1828800" y="5388237"/>
            <a:ext cx="10972800" cy="914400"/>
          </a:xfrm>
        </p:spPr>
        <p:txBody>
          <a:bodyPr lIns="219493" rIns="219493">
            <a:noAutofit/>
          </a:bodyPr>
          <a:lstStyle>
            <a:lvl1pPr>
              <a:lnSpc>
                <a:spcPct val="90000"/>
              </a:lnSpc>
              <a:defRPr sz="6000" b="1">
                <a:solidFill>
                  <a:schemeClr val="bg2"/>
                </a:solidFill>
              </a:defRPr>
            </a:lvl1pPr>
          </a:lstStyle>
          <a:p>
            <a:r>
              <a:rPr lang="en-US"/>
              <a:t>Presentation title goes here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1828800" y="6433181"/>
            <a:ext cx="10972800" cy="731520"/>
          </a:xfrm>
        </p:spPr>
        <p:txBody>
          <a:bodyPr lIns="219493" rIns="219493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0" i="0" baseline="0">
                <a:solidFill>
                  <a:schemeClr val="bg2"/>
                </a:solidFill>
              </a:defRPr>
            </a:lvl1pPr>
            <a:lvl2pPr marL="548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61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6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2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1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Presenter, title, date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658368" y="7943830"/>
            <a:ext cx="929742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000">
                <a:solidFill>
                  <a:schemeClr val="tx1"/>
                </a:solidFill>
                <a:latin typeface="Arial"/>
              </a:rPr>
              <a:t>© 2023 Chevron</a:t>
            </a:r>
          </a:p>
        </p:txBody>
      </p:sp>
      <p:pic>
        <p:nvPicPr>
          <p:cNvPr id="7" name="Picture 6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DA44F32C-3FA6-4A0D-AEC2-F9E57F3A16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02052" y="1917192"/>
            <a:ext cx="9226296" cy="3013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455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400" y="1595438"/>
            <a:ext cx="13310973" cy="5900995"/>
          </a:xfrm>
        </p:spPr>
        <p:txBody>
          <a:bodyPr/>
          <a:lstStyle>
            <a:lvl2pPr marL="411549" indent="-205774"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863141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68" y="288324"/>
            <a:ext cx="13313005" cy="10297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8368" y="1595439"/>
            <a:ext cx="6461760" cy="591185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09613" y="1595439"/>
            <a:ext cx="6461760" cy="5911850"/>
          </a:xfrm>
        </p:spPr>
        <p:txBody>
          <a:bodyPr vert="horz" lIns="0" tIns="0" rIns="0" bIns="0"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068227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660400" y="1592580"/>
            <a:ext cx="13312142" cy="5901701"/>
          </a:xfrm>
          <a:prstGeom prst="rect">
            <a:avLst/>
          </a:prstGeom>
          <a:solidFill>
            <a:srgbClr val="EDEDE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9746" tIns="54873" rIns="109746" bIns="54873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68" y="288324"/>
            <a:ext cx="13313005" cy="10297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8368" y="1594961"/>
            <a:ext cx="6461760" cy="590170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09613" y="1594961"/>
            <a:ext cx="6461760" cy="5901700"/>
          </a:xfrm>
        </p:spPr>
        <p:txBody>
          <a:bodyPr vert="horz" lIns="0" tIns="0" rIns="0" bIns="0"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52512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660400" y="1592580"/>
            <a:ext cx="13312142" cy="5905183"/>
          </a:xfrm>
          <a:prstGeom prst="rect">
            <a:avLst/>
          </a:prstGeom>
          <a:solidFill>
            <a:srgbClr val="EDEDE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9746" tIns="54873" rIns="109746" bIns="54873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0"/>
          </p:nvPr>
        </p:nvSpPr>
        <p:spPr>
          <a:xfrm>
            <a:off x="660399" y="1592579"/>
            <a:ext cx="13312143" cy="590518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13851098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68" y="288324"/>
            <a:ext cx="13313005" cy="10297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54755" y="1592580"/>
            <a:ext cx="6662526" cy="5905183"/>
          </a:xfrm>
          <a:solidFill>
            <a:schemeClr val="tx2"/>
          </a:solidFill>
        </p:spPr>
        <p:txBody>
          <a:bodyPr vert="horz" lIns="329239" tIns="274366" rIns="329239" bIns="274366" rtlCol="0">
            <a:noAutofit/>
          </a:bodyPr>
          <a:lstStyle>
            <a:lvl1pPr marL="0" indent="0">
              <a:buNone/>
              <a:defRPr lang="en-US" sz="1900" dirty="0" smtClean="0">
                <a:solidFill>
                  <a:schemeClr val="bg1"/>
                </a:solidFill>
              </a:defRPr>
            </a:lvl1pPr>
            <a:lvl2pPr marL="205774" indent="0">
              <a:buNone/>
              <a:defRPr lang="en-US" dirty="0" smtClean="0">
                <a:solidFill>
                  <a:schemeClr val="bg1"/>
                </a:solidFill>
              </a:defRPr>
            </a:lvl2pPr>
            <a:lvl3pPr marL="411549" indent="0">
              <a:buNone/>
              <a:defRPr lang="en-US" dirty="0" smtClean="0">
                <a:solidFill>
                  <a:schemeClr val="bg1"/>
                </a:solidFill>
              </a:defRPr>
            </a:lvl3pPr>
            <a:lvl4pPr marL="617323" indent="0">
              <a:buNone/>
              <a:defRPr lang="en-US" dirty="0" smtClean="0">
                <a:solidFill>
                  <a:schemeClr val="bg1"/>
                </a:solidFill>
              </a:defRPr>
            </a:lvl4pPr>
            <a:lvl5pPr marL="823097" indent="0">
              <a:buNone/>
              <a:defRPr lang="en-US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7315199" y="1592580"/>
            <a:ext cx="6657975" cy="5905183"/>
          </a:xfrm>
          <a:noFill/>
        </p:spPr>
        <p:txBody>
          <a:bodyPr lIns="182880" tIns="91440"/>
          <a:lstStyle>
            <a:lvl1pPr marL="0" indent="0">
              <a:buNone/>
              <a:defRPr/>
            </a:lvl1pPr>
          </a:lstStyle>
          <a:p>
            <a:r>
              <a:rPr lang="en-US"/>
              <a:t>Drag picture to placeholder or 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099060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_cover left with image">
    <p:bg>
      <p:bgPr>
        <a:solidFill>
          <a:srgbClr val="0B2D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70A5C7D-A72A-4DE2-B54E-D5F0145A1A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5219"/>
            <a:ext cx="14630400" cy="82348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 bwMode="gray">
          <a:xfrm>
            <a:off x="0" y="1778556"/>
            <a:ext cx="7315201" cy="2130253"/>
          </a:xfrm>
        </p:spPr>
        <p:txBody>
          <a:bodyPr lIns="219493" rIns="219493">
            <a:noAutofit/>
          </a:bodyPr>
          <a:lstStyle>
            <a:lvl1pPr>
              <a:lnSpc>
                <a:spcPct val="80000"/>
              </a:lnSpc>
              <a:defRPr sz="8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 here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 bwMode="gray">
          <a:xfrm>
            <a:off x="0" y="4041124"/>
            <a:ext cx="7315201" cy="1156594"/>
          </a:xfrm>
        </p:spPr>
        <p:txBody>
          <a:bodyPr lIns="219493" rIns="219493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0" i="0" baseline="0">
                <a:solidFill>
                  <a:schemeClr val="bg1"/>
                </a:solidFill>
              </a:defRPr>
            </a:lvl1pPr>
            <a:lvl2pPr marL="548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61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6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2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1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Presenter, title, date</a:t>
            </a:r>
          </a:p>
        </p:txBody>
      </p:sp>
      <p:sp>
        <p:nvSpPr>
          <p:cNvPr id="9" name="TextBox 8"/>
          <p:cNvSpPr txBox="1"/>
          <p:nvPr userDrawn="1"/>
        </p:nvSpPr>
        <p:spPr bwMode="gray">
          <a:xfrm>
            <a:off x="658368" y="7943830"/>
            <a:ext cx="929742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000">
                <a:solidFill>
                  <a:srgbClr val="FFFFFF"/>
                </a:solidFill>
                <a:latin typeface="Arial"/>
              </a:rPr>
              <a:t>© 2024 Chevron</a:t>
            </a:r>
          </a:p>
        </p:txBody>
      </p:sp>
      <p:pic>
        <p:nvPicPr>
          <p:cNvPr id="7" name="Picture 6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7BD3BE0A-BA94-4996-B6D6-DB075FA2F5D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2286000" y="5565226"/>
            <a:ext cx="2743200" cy="1962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1962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68" y="288324"/>
            <a:ext cx="13313005" cy="10297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315199" y="1592580"/>
            <a:ext cx="6657975" cy="5905183"/>
          </a:xfrm>
          <a:solidFill>
            <a:srgbClr val="0B2D71"/>
          </a:solidFill>
        </p:spPr>
        <p:txBody>
          <a:bodyPr vert="horz" lIns="329239" tIns="274366" rIns="329239" bIns="274366" rtlCol="0">
            <a:noAutofit/>
          </a:bodyPr>
          <a:lstStyle>
            <a:lvl1pPr marL="0" indent="0">
              <a:buNone/>
              <a:defRPr lang="en-US" sz="1900" dirty="0" smtClean="0">
                <a:solidFill>
                  <a:schemeClr val="bg1"/>
                </a:solidFill>
              </a:defRPr>
            </a:lvl1pPr>
            <a:lvl2pPr marL="205774" indent="0">
              <a:buNone/>
              <a:defRPr lang="en-US" dirty="0" smtClean="0">
                <a:solidFill>
                  <a:schemeClr val="bg1"/>
                </a:solidFill>
              </a:defRPr>
            </a:lvl2pPr>
            <a:lvl3pPr marL="411549" indent="0">
              <a:buNone/>
              <a:defRPr lang="en-US" dirty="0" smtClean="0">
                <a:solidFill>
                  <a:schemeClr val="bg1"/>
                </a:solidFill>
              </a:defRPr>
            </a:lvl3pPr>
            <a:lvl4pPr marL="617323" indent="0">
              <a:buNone/>
              <a:defRPr lang="en-US" dirty="0" smtClean="0">
                <a:solidFill>
                  <a:schemeClr val="bg1"/>
                </a:solidFill>
              </a:defRPr>
            </a:lvl4pPr>
            <a:lvl5pPr marL="823097" indent="0">
              <a:buNone/>
              <a:defRPr lang="en-US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660400" y="1592580"/>
            <a:ext cx="6654802" cy="5905183"/>
          </a:xfrm>
          <a:noFill/>
        </p:spPr>
        <p:txBody>
          <a:bodyPr lIns="182880" tIns="91440"/>
          <a:lstStyle>
            <a:lvl1pPr marL="0" indent="0">
              <a:buNone/>
              <a:defRPr/>
            </a:lvl1pPr>
          </a:lstStyle>
          <a:p>
            <a:r>
              <a:rPr lang="en-US"/>
              <a:t>Drag picture to placeholder or 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1611986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4630400" cy="82296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658698" y="1263233"/>
            <a:ext cx="13313005" cy="5703134"/>
          </a:xfrm>
        </p:spPr>
        <p:txBody>
          <a:bodyPr anchor="ctr"/>
          <a:lstStyle>
            <a:lvl1pPr marL="0" indent="0" algn="ctr">
              <a:spcBef>
                <a:spcPts val="1440"/>
              </a:spcBef>
              <a:buNone/>
              <a:defRPr sz="4800" b="1">
                <a:solidFill>
                  <a:schemeClr val="bg1"/>
                </a:solidFill>
              </a:defRPr>
            </a:lvl1pPr>
            <a:lvl2pPr marL="411549" indent="-205774"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8416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456819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71744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97281" y="3193106"/>
            <a:ext cx="12435840" cy="1634490"/>
          </a:xfrm>
        </p:spPr>
        <p:txBody>
          <a:bodyPr anchor="t"/>
          <a:lstStyle>
            <a:lvl1pPr algn="ctr">
              <a:defRPr sz="4300" b="1" cap="none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1" y="2793026"/>
            <a:ext cx="12435840" cy="504640"/>
          </a:xfrm>
        </p:spPr>
        <p:txBody>
          <a:bodyPr anchor="t"/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  <a:lvl2pPr marL="54873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9746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4619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9492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4365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9238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411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8985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70598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ver right with image">
    <p:bg>
      <p:bgPr>
        <a:solidFill>
          <a:srgbClr val="0B2D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B1A93EE-6B4E-479D-9049-0757913A9A97}"/>
              </a:ext>
            </a:extLst>
          </p:cNvPr>
          <p:cNvSpPr txBox="1"/>
          <p:nvPr userDrawn="1"/>
        </p:nvSpPr>
        <p:spPr>
          <a:xfrm>
            <a:off x="0" y="0"/>
            <a:ext cx="7315200" cy="82296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 bwMode="gray">
          <a:xfrm>
            <a:off x="7315200" y="1778556"/>
            <a:ext cx="7315201" cy="2130253"/>
          </a:xfrm>
        </p:spPr>
        <p:txBody>
          <a:bodyPr lIns="219493" rIns="219493">
            <a:noAutofit/>
          </a:bodyPr>
          <a:lstStyle>
            <a:lvl1pPr>
              <a:lnSpc>
                <a:spcPct val="80000"/>
              </a:lnSpc>
              <a:defRPr sz="8000" b="1">
                <a:solidFill>
                  <a:schemeClr val="bg2"/>
                </a:solidFill>
              </a:defRPr>
            </a:lvl1pPr>
          </a:lstStyle>
          <a:p>
            <a:r>
              <a:rPr lang="en-US"/>
              <a:t>Presentation title here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 bwMode="gray">
          <a:xfrm>
            <a:off x="7315200" y="4041124"/>
            <a:ext cx="7315201" cy="1156594"/>
          </a:xfrm>
        </p:spPr>
        <p:txBody>
          <a:bodyPr lIns="219493" rIns="219493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0" i="0" baseline="0">
                <a:solidFill>
                  <a:schemeClr val="bg2"/>
                </a:solidFill>
              </a:defRPr>
            </a:lvl1pPr>
            <a:lvl2pPr marL="548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61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6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2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1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Presenter, title, date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AE508D71-C4E8-42D3-B2F2-B77CED814B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invGray">
          <a:xfrm>
            <a:off x="8925241" y="6069831"/>
            <a:ext cx="4095118" cy="1723809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 bwMode="gray">
          <a:xfrm>
            <a:off x="658368" y="7943830"/>
            <a:ext cx="929742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000">
                <a:solidFill>
                  <a:schemeClr val="tx1"/>
                </a:solidFill>
                <a:latin typeface="Arial"/>
              </a:rPr>
              <a:t>© 2022 Chevron</a:t>
            </a:r>
          </a:p>
        </p:txBody>
      </p:sp>
    </p:spTree>
    <p:extLst>
      <p:ext uri="{BB962C8B-B14F-4D97-AF65-F5344CB8AC3E}">
        <p14:creationId xmlns:p14="http://schemas.microsoft.com/office/powerpoint/2010/main" val="1487265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pos="4608">
          <p15:clr>
            <a:srgbClr val="FBAE40"/>
          </p15:clr>
        </p15:guide>
        <p15:guide id="3" pos="456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1_cover right with image">
    <p:bg>
      <p:bgPr>
        <a:solidFill>
          <a:srgbClr val="0B2D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D091439-9CE3-4DB3-B3A8-419D9D06846A}"/>
              </a:ext>
            </a:extLst>
          </p:cNvPr>
          <p:cNvSpPr txBox="1"/>
          <p:nvPr userDrawn="1"/>
        </p:nvSpPr>
        <p:spPr>
          <a:xfrm>
            <a:off x="0" y="0"/>
            <a:ext cx="7227651" cy="82296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 bwMode="gray">
          <a:xfrm>
            <a:off x="7315196" y="3392424"/>
            <a:ext cx="7315200" cy="1120000"/>
          </a:xfrm>
        </p:spPr>
        <p:txBody>
          <a:bodyPr lIns="219493" rIns="219493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rgbClr val="009DD9"/>
                </a:solidFill>
              </a:defRPr>
            </a:lvl1pPr>
          </a:lstStyle>
          <a:p>
            <a:r>
              <a:rPr lang="en-US"/>
              <a:t>Presentation title 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 bwMode="auto">
          <a:xfrm>
            <a:off x="7315196" y="4512423"/>
            <a:ext cx="7315200" cy="2963564"/>
          </a:xfrm>
        </p:spPr>
        <p:txBody>
          <a:bodyPr lIns="219493" rIns="219493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0" i="0" baseline="0">
                <a:solidFill>
                  <a:schemeClr val="bg1"/>
                </a:solidFill>
              </a:defRPr>
            </a:lvl1pPr>
            <a:lvl2pPr marL="54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6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2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Presenter, title, date</a:t>
            </a:r>
          </a:p>
        </p:txBody>
      </p:sp>
      <p:sp>
        <p:nvSpPr>
          <p:cNvPr id="9" name="TextBox 8"/>
          <p:cNvSpPr txBox="1"/>
          <p:nvPr userDrawn="1"/>
        </p:nvSpPr>
        <p:spPr bwMode="gray">
          <a:xfrm>
            <a:off x="658369" y="7943831"/>
            <a:ext cx="929742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000">
                <a:solidFill>
                  <a:schemeClr val="tx1"/>
                </a:solidFill>
                <a:latin typeface="Arial"/>
              </a:rPr>
              <a:t>© 2022 Chevron</a:t>
            </a:r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B9CC8221-85F6-406E-8B98-F728C46B8F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736" y="312569"/>
            <a:ext cx="3814704" cy="274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5396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hree content_photos/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70" y="288324"/>
            <a:ext cx="13313005" cy="10297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8368" y="1601789"/>
            <a:ext cx="4343400" cy="2965450"/>
          </a:xfrm>
        </p:spPr>
        <p:txBody>
          <a:bodyPr vert="horz" lIns="0" tIns="0" rIns="0" bIns="0" rtlCol="0">
            <a:noAutofit/>
          </a:bodyPr>
          <a:lstStyle>
            <a:lvl1pPr marL="225407" indent="-225407">
              <a:defRPr lang="en-US" dirty="0" smtClean="0"/>
            </a:lvl1pPr>
            <a:lvl2pPr marL="461927" indent="-236519">
              <a:defRPr lang="en-US" dirty="0" smtClean="0"/>
            </a:lvl2pPr>
            <a:lvl3pPr marL="688920" indent="-226994">
              <a:defRPr lang="en-US" dirty="0" smtClean="0"/>
            </a:lvl3pPr>
            <a:lvl4pPr marL="914328" indent="-225407">
              <a:defRPr lang="en-US" dirty="0" smtClean="0"/>
            </a:lvl4pPr>
            <a:lvl5pPr marL="1139734" indent="-225407">
              <a:defRPr lang="en-US" dirty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27973" y="1601789"/>
            <a:ext cx="4343400" cy="2965450"/>
          </a:xfrm>
        </p:spPr>
        <p:txBody>
          <a:bodyPr vert="horz" lIns="0" tIns="0" rIns="0" bIns="0" rtlCol="0">
            <a:noAutofit/>
          </a:bodyPr>
          <a:lstStyle>
            <a:lvl1pPr marL="225407" indent="-225407">
              <a:defRPr lang="en-US" smtClean="0"/>
            </a:lvl1pPr>
            <a:lvl2pPr marL="461927" indent="-236519">
              <a:defRPr lang="en-US" smtClean="0"/>
            </a:lvl2pPr>
            <a:lvl3pPr marL="688920" indent="-226994">
              <a:defRPr lang="en-US" smtClean="0"/>
            </a:lvl3pPr>
            <a:lvl4pPr marL="914328" indent="-225407">
              <a:defRPr lang="en-US" smtClean="0"/>
            </a:lvl4pPr>
            <a:lvl5pPr marL="1139734" indent="-225407">
              <a:defRPr lang="en-US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5143172" y="1601789"/>
            <a:ext cx="4343401" cy="2965450"/>
          </a:xfrm>
        </p:spPr>
        <p:txBody>
          <a:bodyPr vert="horz" lIns="0" tIns="0" rIns="0" bIns="0" rtlCol="0">
            <a:noAutofit/>
          </a:bodyPr>
          <a:lstStyle>
            <a:lvl1pPr marL="225407" indent="-225407">
              <a:defRPr lang="en-US" dirty="0" smtClean="0"/>
            </a:lvl1pPr>
            <a:lvl2pPr marL="461927" indent="-236519">
              <a:defRPr lang="en-US" dirty="0" smtClean="0"/>
            </a:lvl2pPr>
            <a:lvl3pPr marL="688920" indent="-226994">
              <a:defRPr lang="en-US" dirty="0" smtClean="0"/>
            </a:lvl3pPr>
            <a:lvl4pPr marL="914328" indent="-225407">
              <a:defRPr lang="en-US" dirty="0" smtClean="0"/>
            </a:lvl4pPr>
            <a:lvl5pPr marL="1139734" indent="-225407">
              <a:defRPr lang="en-US" dirty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D64190F-760E-4C9B-AA98-B47180074F8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58368" y="4567238"/>
            <a:ext cx="4343400" cy="2770678"/>
          </a:xfrm>
          <a:solidFill>
            <a:srgbClr val="EDEDEE"/>
          </a:solidFill>
        </p:spPr>
        <p:txBody>
          <a:bodyPr/>
          <a:lstStyle>
            <a:lvl1pPr marL="0" marR="0" indent="0" algn="l" defTabSz="548688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0" marR="0" lvl="0" indent="0" algn="l" defTabSz="548688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Drag picture to placeholder or click icon to add</a:t>
            </a:r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AE7F0CD4-8113-49D8-8F00-46F519EA604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143171" y="4567238"/>
            <a:ext cx="4343400" cy="2770678"/>
          </a:xfrm>
          <a:solidFill>
            <a:srgbClr val="EDEDEE"/>
          </a:solidFill>
        </p:spPr>
        <p:txBody>
          <a:bodyPr/>
          <a:lstStyle>
            <a:lvl1pPr marL="0" marR="0" indent="0" algn="l" defTabSz="548688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0" marR="0" lvl="0" indent="0" algn="l" defTabSz="548688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Drag picture to placeholder or click icon to add</a:t>
            </a:r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A5256956-7CEA-4B53-97F5-08BDA71D702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627973" y="4567238"/>
            <a:ext cx="4343400" cy="2770678"/>
          </a:xfrm>
          <a:solidFill>
            <a:srgbClr val="EDEDEE"/>
          </a:solidFill>
        </p:spPr>
        <p:txBody>
          <a:bodyPr/>
          <a:lstStyle>
            <a:lvl1pPr marL="0" marR="0" indent="0" algn="l" defTabSz="548688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0" marR="0" lvl="0" indent="0" algn="l" defTabSz="548688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Drag picture to placeholder or click icon to add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3F72A971-855D-4823-B09B-9C355B05BA7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8369" y="7337916"/>
            <a:ext cx="4343400" cy="175723"/>
          </a:xfrm>
        </p:spPr>
        <p:txBody>
          <a:bodyPr tIns="27432"/>
          <a:lstStyle>
            <a:lvl1pPr marL="0" indent="0">
              <a:buNone/>
              <a:defRPr sz="900"/>
            </a:lvl1pPr>
            <a:lvl2pPr marL="205758" indent="0">
              <a:buNone/>
              <a:defRPr/>
            </a:lvl2pPr>
            <a:lvl3pPr marL="411516" indent="0">
              <a:buNone/>
              <a:defRPr/>
            </a:lvl3pPr>
            <a:lvl4pPr marL="617273" indent="0">
              <a:buNone/>
              <a:defRPr/>
            </a:lvl4pPr>
            <a:lvl5pPr marL="823031" indent="0">
              <a:buNone/>
              <a:defRPr/>
            </a:lvl5pPr>
          </a:lstStyle>
          <a:p>
            <a:pPr lvl="0"/>
            <a:r>
              <a:rPr lang="en-US"/>
              <a:t>Edit footnote 9pt Arial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0CE2DCD0-3B05-4461-99EE-51CDB9DC70D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27973" y="7337916"/>
            <a:ext cx="4343400" cy="175723"/>
          </a:xfrm>
        </p:spPr>
        <p:txBody>
          <a:bodyPr tIns="27432"/>
          <a:lstStyle>
            <a:lvl1pPr marL="0" indent="0" algn="l">
              <a:buNone/>
              <a:defRPr sz="900"/>
            </a:lvl1pPr>
            <a:lvl2pPr marL="205758" indent="0">
              <a:buNone/>
              <a:defRPr/>
            </a:lvl2pPr>
            <a:lvl3pPr marL="411516" indent="0">
              <a:buNone/>
              <a:defRPr/>
            </a:lvl3pPr>
            <a:lvl4pPr marL="617273" indent="0">
              <a:buNone/>
              <a:defRPr/>
            </a:lvl4pPr>
            <a:lvl5pPr marL="823031" indent="0">
              <a:buNone/>
              <a:defRPr/>
            </a:lvl5pPr>
          </a:lstStyle>
          <a:p>
            <a:pPr lvl="0"/>
            <a:r>
              <a:rPr lang="en-US"/>
              <a:t>Edit footnote 9pt Arial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2FD4608C-F0E0-49AF-83C6-A156838454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43171" y="7337916"/>
            <a:ext cx="4343400" cy="175723"/>
          </a:xfrm>
        </p:spPr>
        <p:txBody>
          <a:bodyPr tIns="27432"/>
          <a:lstStyle>
            <a:lvl1pPr marL="0" indent="0">
              <a:buNone/>
              <a:defRPr sz="900"/>
            </a:lvl1pPr>
            <a:lvl2pPr marL="205758" indent="0">
              <a:buNone/>
              <a:defRPr/>
            </a:lvl2pPr>
            <a:lvl3pPr marL="411516" indent="0">
              <a:buNone/>
              <a:defRPr/>
            </a:lvl3pPr>
            <a:lvl4pPr marL="617273" indent="0">
              <a:buNone/>
              <a:defRPr/>
            </a:lvl4pPr>
            <a:lvl5pPr marL="823031" indent="0">
              <a:buNone/>
              <a:defRPr/>
            </a:lvl5pPr>
          </a:lstStyle>
          <a:p>
            <a:pPr lvl="0"/>
            <a:r>
              <a:rPr lang="en-US"/>
              <a:t>Edit footnote 9pt Arial</a:t>
            </a:r>
          </a:p>
        </p:txBody>
      </p:sp>
    </p:spTree>
    <p:extLst>
      <p:ext uri="{BB962C8B-B14F-4D97-AF65-F5344CB8AC3E}">
        <p14:creationId xmlns:p14="http://schemas.microsoft.com/office/powerpoint/2010/main" val="16688755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10">
          <p15:clr>
            <a:srgbClr val="FBAE40"/>
          </p15:clr>
        </p15:guide>
        <p15:guide id="2" pos="3781">
          <p15:clr>
            <a:srgbClr val="FBAE40"/>
          </p15:clr>
        </p15:guide>
        <p15:guide id="3" orient="horz" pos="5680">
          <p15:clr>
            <a:srgbClr val="FBAE40"/>
          </p15:clr>
        </p15:guide>
        <p15:guide id="4" pos="3883">
          <p15:clr>
            <a:srgbClr val="FBAE40"/>
          </p15:clr>
        </p15:guide>
        <p15:guide id="5" pos="7176">
          <p15:clr>
            <a:srgbClr val="FBAE40"/>
          </p15:clr>
        </p15:guide>
        <p15:guide id="6" pos="7278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hree content_photos/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70" y="288324"/>
            <a:ext cx="13313005" cy="10297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8368" y="1601791"/>
            <a:ext cx="4343400" cy="5735636"/>
          </a:xfrm>
        </p:spPr>
        <p:txBody>
          <a:bodyPr vert="horz" lIns="0" tIns="0" rIns="0" bIns="0" rtlCol="0">
            <a:noAutofit/>
          </a:bodyPr>
          <a:lstStyle>
            <a:lvl1pPr marL="225407" indent="-225407">
              <a:defRPr lang="en-US" dirty="0" smtClean="0"/>
            </a:lvl1pPr>
            <a:lvl2pPr marL="461927" indent="-236519">
              <a:defRPr lang="en-US" dirty="0" smtClean="0"/>
            </a:lvl2pPr>
            <a:lvl3pPr marL="688920" indent="-226994">
              <a:defRPr lang="en-US" dirty="0" smtClean="0"/>
            </a:lvl3pPr>
            <a:lvl4pPr marL="914328" indent="-225407">
              <a:defRPr lang="en-US" dirty="0" smtClean="0"/>
            </a:lvl4pPr>
            <a:lvl5pPr marL="1139734" indent="-225407">
              <a:defRPr lang="en-US" dirty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27973" y="1601791"/>
            <a:ext cx="4343400" cy="5735636"/>
          </a:xfrm>
        </p:spPr>
        <p:txBody>
          <a:bodyPr vert="horz" lIns="0" tIns="0" rIns="0" bIns="0" rtlCol="0">
            <a:noAutofit/>
          </a:bodyPr>
          <a:lstStyle>
            <a:lvl1pPr marL="225407" indent="-225407">
              <a:defRPr lang="en-US" smtClean="0"/>
            </a:lvl1pPr>
            <a:lvl2pPr marL="461927" indent="-236519">
              <a:defRPr lang="en-US" smtClean="0"/>
            </a:lvl2pPr>
            <a:lvl3pPr marL="688920" indent="-226994">
              <a:defRPr lang="en-US" smtClean="0"/>
            </a:lvl3pPr>
            <a:lvl4pPr marL="914328" indent="-225407">
              <a:defRPr lang="en-US" smtClean="0"/>
            </a:lvl4pPr>
            <a:lvl5pPr marL="1139734" indent="-225407">
              <a:defRPr lang="en-US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5143172" y="1601790"/>
            <a:ext cx="4343401" cy="5751511"/>
          </a:xfrm>
        </p:spPr>
        <p:txBody>
          <a:bodyPr vert="horz" lIns="0" tIns="0" rIns="0" bIns="0" rtlCol="0">
            <a:noAutofit/>
          </a:bodyPr>
          <a:lstStyle>
            <a:lvl1pPr marL="225407" indent="-225407">
              <a:defRPr lang="en-US" dirty="0" smtClean="0"/>
            </a:lvl1pPr>
            <a:lvl2pPr marL="461927" indent="-236519">
              <a:defRPr lang="en-US" dirty="0" smtClean="0"/>
            </a:lvl2pPr>
            <a:lvl3pPr marL="688920" indent="-226994">
              <a:defRPr lang="en-US" dirty="0" smtClean="0"/>
            </a:lvl3pPr>
            <a:lvl4pPr marL="914328" indent="-225407">
              <a:defRPr lang="en-US" dirty="0" smtClean="0"/>
            </a:lvl4pPr>
            <a:lvl5pPr marL="1139734" indent="-225407">
              <a:defRPr lang="en-US" dirty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E0F42FF3-BE4A-704B-86D0-F2042F56A47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8369" y="7353175"/>
            <a:ext cx="13329773" cy="255941"/>
          </a:xfrm>
        </p:spPr>
        <p:txBody>
          <a:bodyPr tIns="27432"/>
          <a:lstStyle>
            <a:lvl1pPr marL="0" indent="0">
              <a:buNone/>
              <a:defRPr sz="700"/>
            </a:lvl1pPr>
            <a:lvl2pPr marL="205758" indent="0">
              <a:buNone/>
              <a:defRPr/>
            </a:lvl2pPr>
            <a:lvl3pPr marL="411516" indent="0">
              <a:buNone/>
              <a:defRPr/>
            </a:lvl3pPr>
            <a:lvl4pPr marL="617273" indent="0">
              <a:buNone/>
              <a:defRPr/>
            </a:lvl4pPr>
            <a:lvl5pPr marL="823031" indent="0">
              <a:buNone/>
              <a:defRPr/>
            </a:lvl5pPr>
          </a:lstStyle>
          <a:p>
            <a:pPr lvl="0"/>
            <a:r>
              <a:rPr lang="en-US"/>
              <a:t>Edit footnote 7pt Arial</a:t>
            </a:r>
          </a:p>
        </p:txBody>
      </p:sp>
    </p:spTree>
    <p:extLst>
      <p:ext uri="{BB962C8B-B14F-4D97-AF65-F5344CB8AC3E}">
        <p14:creationId xmlns:p14="http://schemas.microsoft.com/office/powerpoint/2010/main" val="31139378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168">
          <p15:clr>
            <a:srgbClr val="FBAE40"/>
          </p15:clr>
        </p15:guide>
        <p15:guide id="3" orient="horz" pos="1001">
          <p15:clr>
            <a:srgbClr val="FBAE40"/>
          </p15:clr>
        </p15:guide>
        <p15:guide id="4" pos="3236">
          <p15:clr>
            <a:srgbClr val="FBAE40"/>
          </p15:clr>
        </p15:guide>
        <p15:guide id="5" pos="405">
          <p15:clr>
            <a:srgbClr val="FBAE40"/>
          </p15:clr>
        </p15:guide>
        <p15:guide id="6" pos="6048">
          <p15:clr>
            <a:srgbClr val="FBAE40"/>
          </p15:clr>
        </p15:guide>
        <p15:guide id="7" orient="horz" pos="4632">
          <p15:clr>
            <a:srgbClr val="FBAE40"/>
          </p15:clr>
        </p15:guide>
        <p15:guide id="8" pos="5976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7_cover right with image">
    <p:bg>
      <p:bgPr>
        <a:solidFill>
          <a:srgbClr val="0B2D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 bwMode="gray">
          <a:xfrm>
            <a:off x="658368" y="7943830"/>
            <a:ext cx="205825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000">
                <a:solidFill>
                  <a:prstClr val="white"/>
                </a:solidFill>
                <a:latin typeface="Arial"/>
              </a:rPr>
              <a:t>© 2023 Chevron. All rights reserved.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AF1E0705-46AC-4F77-83C4-2468E201AD9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auto">
          <a:xfrm>
            <a:off x="919976" y="5462787"/>
            <a:ext cx="12790449" cy="307777"/>
          </a:xfrm>
        </p:spPr>
        <p:txBody>
          <a:bodyPr lIns="219493" rIns="219493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1200"/>
              </a:spcAft>
              <a:buNone/>
              <a:defRPr sz="2000" b="0" i="0" baseline="0">
                <a:solidFill>
                  <a:schemeClr val="bg1"/>
                </a:solidFill>
              </a:defRPr>
            </a:lvl1pPr>
            <a:lvl2pPr marL="548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61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6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2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1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Presenter, title, date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7BD1DE31-7BC6-A78F-BA68-FE1C31F855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98425" y="954338"/>
            <a:ext cx="833550" cy="933883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E8E93F91-24B8-A9AD-3EED-3F78BE107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1" y="3122024"/>
            <a:ext cx="12435840" cy="1634490"/>
          </a:xfrm>
        </p:spPr>
        <p:txBody>
          <a:bodyPr anchor="t"/>
          <a:lstStyle>
            <a:lvl1pPr algn="ctr">
              <a:lnSpc>
                <a:spcPts val="8000"/>
              </a:lnSpc>
              <a:defRPr sz="8000" b="1" cap="none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403A32-F9CB-02F1-45EA-335B3969105C}"/>
              </a:ext>
            </a:extLst>
          </p:cNvPr>
          <p:cNvSpPr txBox="1"/>
          <p:nvPr userDrawn="1"/>
        </p:nvSpPr>
        <p:spPr>
          <a:xfrm>
            <a:off x="3479180" y="2475693"/>
            <a:ext cx="7672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009DD9"/>
                </a:solidFill>
              </a:rPr>
              <a:t>Chevron Investor Day</a:t>
            </a:r>
          </a:p>
        </p:txBody>
      </p:sp>
    </p:spTree>
    <p:extLst>
      <p:ext uri="{BB962C8B-B14F-4D97-AF65-F5344CB8AC3E}">
        <p14:creationId xmlns:p14="http://schemas.microsoft.com/office/powerpoint/2010/main" val="1479513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400" y="1600200"/>
            <a:ext cx="13310973" cy="5943600"/>
          </a:xfrm>
        </p:spPr>
        <p:txBody>
          <a:bodyPr/>
          <a:lstStyle>
            <a:lvl2pPr marL="411549" indent="-205774"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58683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8_cover right with image">
    <p:bg>
      <p:bgPr>
        <a:solidFill>
          <a:srgbClr val="0B2D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3D10D36-6CDA-49D5-9E7E-00B3008EFD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 bwMode="gray">
          <a:xfrm>
            <a:off x="2" y="1"/>
            <a:ext cx="14630391" cy="822959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 bwMode="gray">
          <a:xfrm>
            <a:off x="658368" y="7943830"/>
            <a:ext cx="205825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000">
                <a:solidFill>
                  <a:prstClr val="white"/>
                </a:solidFill>
                <a:latin typeface="Arial"/>
              </a:rPr>
              <a:t>© 2023 Chevron. All rights reserved.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AF1E0705-46AC-4F77-83C4-2468E201AD9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auto">
          <a:xfrm>
            <a:off x="919976" y="6040822"/>
            <a:ext cx="12790449" cy="1234440"/>
          </a:xfrm>
        </p:spPr>
        <p:txBody>
          <a:bodyPr lIns="219493" rIns="219493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1200"/>
              </a:spcAft>
              <a:buNone/>
              <a:defRPr sz="2000" b="0" i="0" baseline="0">
                <a:solidFill>
                  <a:schemeClr val="bg1"/>
                </a:solidFill>
              </a:defRPr>
            </a:lvl1pPr>
            <a:lvl2pPr marL="548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61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6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2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1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Presenter, title, date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858475CF-2916-5EB9-4ABE-F949A175D34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98425" y="954338"/>
            <a:ext cx="833550" cy="933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4314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hree content_photos/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71" y="288324"/>
            <a:ext cx="13313005" cy="10297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8368" y="1601789"/>
            <a:ext cx="4343400" cy="5733288"/>
          </a:xfrm>
        </p:spPr>
        <p:txBody>
          <a:bodyPr vert="horz" lIns="0" tIns="0" rIns="0" bIns="0" rtlCol="0">
            <a:noAutofit/>
          </a:bodyPr>
          <a:lstStyle>
            <a:lvl1pPr marL="225398" indent="-225398">
              <a:defRPr lang="en-US" dirty="0" smtClean="0"/>
            </a:lvl1pPr>
            <a:lvl2pPr marL="461909" indent="-236509">
              <a:defRPr lang="en-US" dirty="0" smtClean="0"/>
            </a:lvl2pPr>
            <a:lvl3pPr marL="688892" indent="-226985">
              <a:defRPr lang="en-US" dirty="0" smtClean="0"/>
            </a:lvl3pPr>
            <a:lvl4pPr marL="914292" indent="-225398">
              <a:defRPr lang="en-US" dirty="0" smtClean="0"/>
            </a:lvl4pPr>
            <a:lvl5pPr marL="1139688" indent="-225398">
              <a:defRPr lang="en-US" dirty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27973" y="1601789"/>
            <a:ext cx="4343400" cy="5733288"/>
          </a:xfrm>
        </p:spPr>
        <p:txBody>
          <a:bodyPr vert="horz" lIns="0" tIns="0" rIns="0" bIns="0" rtlCol="0">
            <a:noAutofit/>
          </a:bodyPr>
          <a:lstStyle>
            <a:lvl1pPr marL="225398" indent="-225398">
              <a:defRPr lang="en-US" smtClean="0"/>
            </a:lvl1pPr>
            <a:lvl2pPr marL="461909" indent="-236509">
              <a:defRPr lang="en-US" smtClean="0"/>
            </a:lvl2pPr>
            <a:lvl3pPr marL="688892" indent="-226985">
              <a:defRPr lang="en-US" smtClean="0"/>
            </a:lvl3pPr>
            <a:lvl4pPr marL="914292" indent="-225398">
              <a:defRPr lang="en-US" smtClean="0"/>
            </a:lvl4pPr>
            <a:lvl5pPr marL="1139688" indent="-225398">
              <a:defRPr lang="en-US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5143173" y="1601789"/>
            <a:ext cx="4343401" cy="5733288"/>
          </a:xfrm>
        </p:spPr>
        <p:txBody>
          <a:bodyPr vert="horz" lIns="0" tIns="0" rIns="0" bIns="0" rtlCol="0">
            <a:noAutofit/>
          </a:bodyPr>
          <a:lstStyle>
            <a:lvl1pPr marL="225398" indent="-225398">
              <a:defRPr lang="en-US" dirty="0" smtClean="0"/>
            </a:lvl1pPr>
            <a:lvl2pPr marL="461909" indent="-236509">
              <a:defRPr lang="en-US" dirty="0" smtClean="0"/>
            </a:lvl2pPr>
            <a:lvl3pPr marL="688892" indent="-226985">
              <a:defRPr lang="en-US" dirty="0" smtClean="0"/>
            </a:lvl3pPr>
            <a:lvl4pPr marL="914292" indent="-225398">
              <a:defRPr lang="en-US" dirty="0" smtClean="0"/>
            </a:lvl4pPr>
            <a:lvl5pPr marL="1139688" indent="-225398">
              <a:defRPr lang="en-US" dirty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37962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168">
          <p15:clr>
            <a:srgbClr val="FBAE40"/>
          </p15:clr>
        </p15:guide>
        <p15:guide id="3" orient="horz" pos="1001">
          <p15:clr>
            <a:srgbClr val="FBAE40"/>
          </p15:clr>
        </p15:guide>
        <p15:guide id="4" pos="3236">
          <p15:clr>
            <a:srgbClr val="FBAE40"/>
          </p15:clr>
        </p15:guide>
        <p15:guide id="5" pos="405">
          <p15:clr>
            <a:srgbClr val="FBAE40"/>
          </p15:clr>
        </p15:guide>
        <p15:guide id="6" pos="6048">
          <p15:clr>
            <a:srgbClr val="FBAE40"/>
          </p15:clr>
        </p15:guide>
        <p15:guide id="7" orient="horz" pos="4632">
          <p15:clr>
            <a:srgbClr val="FBAE40"/>
          </p15:clr>
        </p15:guide>
        <p15:guide id="8" pos="5976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69" y="288324"/>
            <a:ext cx="13313005" cy="10297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9926" y="1601829"/>
            <a:ext cx="6645275" cy="5443388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1" y="1601829"/>
            <a:ext cx="6656173" cy="5443388"/>
          </a:xfrm>
        </p:spPr>
        <p:txBody>
          <a:bodyPr vert="horz" lIns="0" tIns="0" rIns="0" bIns="0"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DF00C7-8646-49A2-942C-8036B808D6B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58369" y="7045218"/>
            <a:ext cx="13329773" cy="563897"/>
          </a:xfrm>
          <a:solidFill>
            <a:srgbClr val="92D050">
              <a:alpha val="22000"/>
            </a:srgbClr>
          </a:solidFill>
        </p:spPr>
        <p:txBody>
          <a:bodyPr tIns="27432"/>
          <a:lstStyle>
            <a:lvl1pPr marL="0" indent="0">
              <a:buNone/>
              <a:defRPr sz="1200"/>
            </a:lvl1pPr>
            <a:lvl2pPr marL="205766" indent="0">
              <a:buNone/>
              <a:defRPr/>
            </a:lvl2pPr>
            <a:lvl3pPr marL="411533" indent="0">
              <a:buNone/>
              <a:defRPr/>
            </a:lvl3pPr>
            <a:lvl4pPr marL="617298" indent="0">
              <a:buNone/>
              <a:defRPr/>
            </a:lvl4pPr>
            <a:lvl5pPr marL="823064" indent="0">
              <a:buNone/>
              <a:defRPr/>
            </a:lvl5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5950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cover right with image">
    <p:bg>
      <p:bgPr>
        <a:solidFill>
          <a:srgbClr val="0B2D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2C5CA21-8978-4A7F-B979-864397F992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4630400" cy="82295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 bwMode="ltGray">
          <a:xfrm>
            <a:off x="7315199" y="1778556"/>
            <a:ext cx="7315201" cy="2130253"/>
          </a:xfrm>
        </p:spPr>
        <p:txBody>
          <a:bodyPr lIns="219493" rIns="219493">
            <a:noAutofit/>
          </a:bodyPr>
          <a:lstStyle>
            <a:lvl1pPr>
              <a:lnSpc>
                <a:spcPct val="80000"/>
              </a:lnSpc>
              <a:defRPr sz="8000" b="1">
                <a:solidFill>
                  <a:schemeClr val="bg2"/>
                </a:solidFill>
              </a:defRPr>
            </a:lvl1pPr>
          </a:lstStyle>
          <a:p>
            <a:r>
              <a:rPr lang="en-US"/>
              <a:t>Presentation title here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 bwMode="ltGray">
          <a:xfrm>
            <a:off x="7315199" y="4041124"/>
            <a:ext cx="7315201" cy="1156594"/>
          </a:xfrm>
        </p:spPr>
        <p:txBody>
          <a:bodyPr lIns="219493" rIns="219493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0" i="0" baseline="0">
                <a:solidFill>
                  <a:schemeClr val="bg2"/>
                </a:solidFill>
              </a:defRPr>
            </a:lvl1pPr>
            <a:lvl2pPr marL="548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61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6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2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1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Presenter, title, date</a:t>
            </a:r>
          </a:p>
        </p:txBody>
      </p:sp>
      <p:sp>
        <p:nvSpPr>
          <p:cNvPr id="9" name="TextBox 8"/>
          <p:cNvSpPr txBox="1"/>
          <p:nvPr userDrawn="1"/>
        </p:nvSpPr>
        <p:spPr bwMode="gray">
          <a:xfrm>
            <a:off x="658368" y="7943830"/>
            <a:ext cx="929742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000">
                <a:solidFill>
                  <a:schemeClr val="bg1"/>
                </a:solidFill>
                <a:latin typeface="Arial"/>
              </a:rPr>
              <a:t>© 2023 Chevron</a:t>
            </a:r>
          </a:p>
        </p:txBody>
      </p:sp>
      <p:pic>
        <p:nvPicPr>
          <p:cNvPr id="7" name="Picture 6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7BD3BE0A-BA94-4996-B6D6-DB075FA2F5D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9601199" y="5565226"/>
            <a:ext cx="2743200" cy="1962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6593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_cover left with image">
    <p:bg>
      <p:bgPr>
        <a:solidFill>
          <a:srgbClr val="0B2D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11C4C8A-0E06-6A02-15B4-D48185109E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 bwMode="gray">
          <a:xfrm>
            <a:off x="658368" y="7943830"/>
            <a:ext cx="929742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000">
                <a:solidFill>
                  <a:srgbClr val="FFFFFF"/>
                </a:solidFill>
                <a:latin typeface="Arial"/>
              </a:rPr>
              <a:t>© 2024 Chevron</a:t>
            </a:r>
          </a:p>
        </p:txBody>
      </p:sp>
    </p:spTree>
    <p:extLst>
      <p:ext uri="{BB962C8B-B14F-4D97-AF65-F5344CB8AC3E}">
        <p14:creationId xmlns:p14="http://schemas.microsoft.com/office/powerpoint/2010/main" val="29939882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400" y="1600200"/>
            <a:ext cx="13310973" cy="5943600"/>
          </a:xfrm>
        </p:spPr>
        <p:txBody>
          <a:bodyPr/>
          <a:lstStyle>
            <a:lvl2pPr marL="411549" indent="-205774"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488030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68" y="288324"/>
            <a:ext cx="13313005" cy="10297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8368" y="1600201"/>
            <a:ext cx="6461760" cy="594360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09613" y="1600201"/>
            <a:ext cx="6461760" cy="5943600"/>
          </a:xfrm>
        </p:spPr>
        <p:txBody>
          <a:bodyPr vert="horz" lIns="0" tIns="0" rIns="0" bIns="0"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259231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660400" y="1600200"/>
            <a:ext cx="13312142" cy="5943600"/>
          </a:xfrm>
          <a:prstGeom prst="rect">
            <a:avLst/>
          </a:prstGeom>
          <a:solidFill>
            <a:srgbClr val="EDEDE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9746" tIns="54873" rIns="109746" bIns="54873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68" y="288324"/>
            <a:ext cx="13313005" cy="10297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8368" y="1600200"/>
            <a:ext cx="6461760" cy="5943600"/>
          </a:xfrm>
        </p:spPr>
        <p:txBody>
          <a:bodyPr vert="horz" lIns="228600" tIns="228600" rIns="228600" bIns="22860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09613" y="1600200"/>
            <a:ext cx="6461760" cy="5943600"/>
          </a:xfrm>
        </p:spPr>
        <p:txBody>
          <a:bodyPr vert="horz" lIns="228600" tIns="228600" rIns="228600" bIns="228600"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17427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660400" y="1600200"/>
            <a:ext cx="13312142" cy="5943600"/>
          </a:xfrm>
          <a:prstGeom prst="rect">
            <a:avLst/>
          </a:prstGeom>
          <a:solidFill>
            <a:srgbClr val="EDEDE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9746" tIns="54873" rIns="109746" bIns="54873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0"/>
          </p:nvPr>
        </p:nvSpPr>
        <p:spPr>
          <a:xfrm>
            <a:off x="660399" y="1611488"/>
            <a:ext cx="13312143" cy="5932311"/>
          </a:xfrm>
        </p:spPr>
        <p:txBody>
          <a:bodyPr lIns="228600" tIns="228600" rIns="228600" bIns="228600"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1906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68" y="288324"/>
            <a:ext cx="13313005" cy="10297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54755" y="1600200"/>
            <a:ext cx="6660445" cy="5943600"/>
          </a:xfrm>
          <a:solidFill>
            <a:schemeClr val="tx2"/>
          </a:solidFill>
        </p:spPr>
        <p:txBody>
          <a:bodyPr vert="horz" lIns="228600" tIns="228600" rIns="228600" bIns="228600" rtlCol="0">
            <a:noAutofit/>
          </a:bodyPr>
          <a:lstStyle>
            <a:lvl1pPr marL="0" indent="0">
              <a:buNone/>
              <a:defRPr lang="en-US" sz="1900" dirty="0" smtClean="0">
                <a:solidFill>
                  <a:schemeClr val="bg1"/>
                </a:solidFill>
              </a:defRPr>
            </a:lvl1pPr>
            <a:lvl2pPr marL="205774" indent="0">
              <a:buNone/>
              <a:defRPr lang="en-US" dirty="0" smtClean="0">
                <a:solidFill>
                  <a:schemeClr val="bg1"/>
                </a:solidFill>
              </a:defRPr>
            </a:lvl2pPr>
            <a:lvl3pPr marL="411549" indent="0">
              <a:buNone/>
              <a:defRPr lang="en-US" dirty="0" smtClean="0">
                <a:solidFill>
                  <a:schemeClr val="bg1"/>
                </a:solidFill>
              </a:defRPr>
            </a:lvl3pPr>
            <a:lvl4pPr marL="617323" indent="0">
              <a:buNone/>
              <a:defRPr lang="en-US" dirty="0" smtClean="0">
                <a:solidFill>
                  <a:schemeClr val="bg1"/>
                </a:solidFill>
              </a:defRPr>
            </a:lvl4pPr>
            <a:lvl5pPr marL="823097" indent="0">
              <a:buNone/>
              <a:defRPr lang="en-US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7315201" y="1600200"/>
            <a:ext cx="6657974" cy="5943600"/>
          </a:xfrm>
          <a:noFill/>
        </p:spPr>
        <p:txBody>
          <a:bodyPr lIns="228600" tIns="228600" rIns="228600" bIns="228600"/>
          <a:lstStyle>
            <a:lvl1pPr marL="0" indent="0">
              <a:buNone/>
              <a:defRPr/>
            </a:lvl1pPr>
          </a:lstStyle>
          <a:p>
            <a:r>
              <a:rPr lang="en-US"/>
              <a:t>Drag picture to placeholder or 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613019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68" y="288324"/>
            <a:ext cx="13313005" cy="10297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8368" y="1600201"/>
            <a:ext cx="6461760" cy="594360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09613" y="1600201"/>
            <a:ext cx="6461760" cy="5943600"/>
          </a:xfrm>
        </p:spPr>
        <p:txBody>
          <a:bodyPr vert="horz" lIns="0" tIns="0" rIns="0" bIns="0"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833934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68" y="288324"/>
            <a:ext cx="13313005" cy="10297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315200" y="1600200"/>
            <a:ext cx="6657974" cy="5943600"/>
          </a:xfrm>
          <a:solidFill>
            <a:srgbClr val="0B2D71"/>
          </a:solidFill>
        </p:spPr>
        <p:txBody>
          <a:bodyPr vert="horz" lIns="228600" tIns="228600" rIns="228600" bIns="228600" rtlCol="0">
            <a:noAutofit/>
          </a:bodyPr>
          <a:lstStyle>
            <a:lvl1pPr marL="0" indent="0">
              <a:buNone/>
              <a:defRPr lang="en-US" sz="1900" dirty="0" smtClean="0">
                <a:solidFill>
                  <a:schemeClr val="bg1"/>
                </a:solidFill>
              </a:defRPr>
            </a:lvl1pPr>
            <a:lvl2pPr marL="205774" indent="0">
              <a:buNone/>
              <a:defRPr lang="en-US" dirty="0" smtClean="0">
                <a:solidFill>
                  <a:schemeClr val="bg1"/>
                </a:solidFill>
              </a:defRPr>
            </a:lvl2pPr>
            <a:lvl3pPr marL="411549" indent="0">
              <a:buNone/>
              <a:defRPr lang="en-US" dirty="0" smtClean="0">
                <a:solidFill>
                  <a:schemeClr val="bg1"/>
                </a:solidFill>
              </a:defRPr>
            </a:lvl3pPr>
            <a:lvl4pPr marL="617323" indent="0">
              <a:buNone/>
              <a:defRPr lang="en-US" dirty="0" smtClean="0">
                <a:solidFill>
                  <a:schemeClr val="bg1"/>
                </a:solidFill>
              </a:defRPr>
            </a:lvl4pPr>
            <a:lvl5pPr marL="823097" indent="0">
              <a:buNone/>
              <a:defRPr lang="en-US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660400" y="1600200"/>
            <a:ext cx="6654800" cy="5943600"/>
          </a:xfrm>
          <a:noFill/>
        </p:spPr>
        <p:txBody>
          <a:bodyPr lIns="228600" tIns="228600" rIns="228600" bIns="228600"/>
          <a:lstStyle>
            <a:lvl1pPr marL="0" indent="0">
              <a:buNone/>
              <a:defRPr/>
            </a:lvl1pPr>
          </a:lstStyle>
          <a:p>
            <a:r>
              <a:rPr lang="en-US"/>
              <a:t>Drag picture to placeholder or 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28100234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4630400" cy="82296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658698" y="1600200"/>
            <a:ext cx="13313005" cy="5943600"/>
          </a:xfrm>
        </p:spPr>
        <p:txBody>
          <a:bodyPr anchor="ctr"/>
          <a:lstStyle>
            <a:lvl1pPr marL="0" indent="0" algn="ctr">
              <a:spcBef>
                <a:spcPts val="1440"/>
              </a:spcBef>
              <a:buNone/>
              <a:defRPr sz="4800" b="1">
                <a:solidFill>
                  <a:schemeClr val="bg1"/>
                </a:solidFill>
              </a:defRPr>
            </a:lvl1pPr>
            <a:lvl2pPr marL="411549" indent="-205774"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62943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1101664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53947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7700" y="3193106"/>
            <a:ext cx="13335002" cy="1634490"/>
          </a:xfrm>
        </p:spPr>
        <p:txBody>
          <a:bodyPr anchor="t"/>
          <a:lstStyle>
            <a:lvl1pPr algn="ctr">
              <a:defRPr sz="4300" b="1" cap="none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7700" y="2793026"/>
            <a:ext cx="13335002" cy="504640"/>
          </a:xfrm>
        </p:spPr>
        <p:txBody>
          <a:bodyPr anchor="t"/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  <a:lvl2pPr marL="54873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9746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4619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9492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4365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9238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411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8985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52626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vider white with log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2B2A207-2381-4F1A-A350-F041CEE811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20153" y="899611"/>
            <a:ext cx="8990095" cy="643037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35F3A1F-B9EC-47B5-9D0C-29418C19F582}"/>
              </a:ext>
            </a:extLst>
          </p:cNvPr>
          <p:cNvSpPr txBox="1"/>
          <p:nvPr userDrawn="1"/>
        </p:nvSpPr>
        <p:spPr>
          <a:xfrm>
            <a:off x="658368" y="7943830"/>
            <a:ext cx="929742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000">
                <a:solidFill>
                  <a:schemeClr val="tx1"/>
                </a:solidFill>
                <a:latin typeface="Arial"/>
              </a:rPr>
              <a:t>© 2023 Chevron</a:t>
            </a:r>
          </a:p>
        </p:txBody>
      </p:sp>
    </p:spTree>
    <p:extLst>
      <p:ext uri="{BB962C8B-B14F-4D97-AF65-F5344CB8AC3E}">
        <p14:creationId xmlns:p14="http://schemas.microsoft.com/office/powerpoint/2010/main" val="22949559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660400" y="1600200"/>
            <a:ext cx="13312142" cy="5943600"/>
          </a:xfrm>
          <a:prstGeom prst="rect">
            <a:avLst/>
          </a:prstGeom>
          <a:solidFill>
            <a:srgbClr val="EDEDE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9746" tIns="54873" rIns="109746" bIns="54873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68" y="288324"/>
            <a:ext cx="13313005" cy="10297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8368" y="1600200"/>
            <a:ext cx="6461760" cy="5943600"/>
          </a:xfrm>
        </p:spPr>
        <p:txBody>
          <a:bodyPr vert="horz" lIns="228600" tIns="228600" rIns="228600" bIns="22860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09613" y="1600200"/>
            <a:ext cx="6461760" cy="5943600"/>
          </a:xfrm>
        </p:spPr>
        <p:txBody>
          <a:bodyPr vert="horz" lIns="228600" tIns="228600" rIns="228600" bIns="228600"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6488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660400" y="1600200"/>
            <a:ext cx="13312142" cy="5943600"/>
          </a:xfrm>
          <a:prstGeom prst="rect">
            <a:avLst/>
          </a:prstGeom>
          <a:solidFill>
            <a:srgbClr val="EDEDE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9746" tIns="54873" rIns="109746" bIns="54873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0"/>
          </p:nvPr>
        </p:nvSpPr>
        <p:spPr>
          <a:xfrm>
            <a:off x="660399" y="1611488"/>
            <a:ext cx="13312143" cy="5932311"/>
          </a:xfrm>
        </p:spPr>
        <p:txBody>
          <a:bodyPr lIns="228600" tIns="228600" rIns="228600" bIns="228600"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121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68" y="288324"/>
            <a:ext cx="13313005" cy="10297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54755" y="1600200"/>
            <a:ext cx="6660445" cy="5943600"/>
          </a:xfrm>
          <a:solidFill>
            <a:schemeClr val="tx2"/>
          </a:solidFill>
        </p:spPr>
        <p:txBody>
          <a:bodyPr vert="horz" lIns="228600" tIns="228600" rIns="228600" bIns="228600" rtlCol="0">
            <a:noAutofit/>
          </a:bodyPr>
          <a:lstStyle>
            <a:lvl1pPr marL="0" indent="0">
              <a:buNone/>
              <a:defRPr lang="en-US" sz="1900" dirty="0" smtClean="0">
                <a:solidFill>
                  <a:schemeClr val="bg1"/>
                </a:solidFill>
              </a:defRPr>
            </a:lvl1pPr>
            <a:lvl2pPr marL="205774" indent="0">
              <a:buNone/>
              <a:defRPr lang="en-US" dirty="0" smtClean="0">
                <a:solidFill>
                  <a:schemeClr val="bg1"/>
                </a:solidFill>
              </a:defRPr>
            </a:lvl2pPr>
            <a:lvl3pPr marL="411549" indent="0">
              <a:buNone/>
              <a:defRPr lang="en-US" dirty="0" smtClean="0">
                <a:solidFill>
                  <a:schemeClr val="bg1"/>
                </a:solidFill>
              </a:defRPr>
            </a:lvl3pPr>
            <a:lvl4pPr marL="617323" indent="0">
              <a:buNone/>
              <a:defRPr lang="en-US" dirty="0" smtClean="0">
                <a:solidFill>
                  <a:schemeClr val="bg1"/>
                </a:solidFill>
              </a:defRPr>
            </a:lvl4pPr>
            <a:lvl5pPr marL="823097" indent="0">
              <a:buNone/>
              <a:defRPr lang="en-US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7315201" y="1600200"/>
            <a:ext cx="6657974" cy="5943600"/>
          </a:xfrm>
          <a:noFill/>
        </p:spPr>
        <p:txBody>
          <a:bodyPr lIns="228600" tIns="228600" rIns="228600" bIns="228600"/>
          <a:lstStyle>
            <a:lvl1pPr marL="0" indent="0">
              <a:buNone/>
              <a:defRPr/>
            </a:lvl1pPr>
          </a:lstStyle>
          <a:p>
            <a:r>
              <a:rPr lang="en-US"/>
              <a:t>Drag picture to placeholder or 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673415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68" y="288324"/>
            <a:ext cx="13313005" cy="10297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315200" y="1600200"/>
            <a:ext cx="6657974" cy="5943600"/>
          </a:xfrm>
          <a:solidFill>
            <a:srgbClr val="0B2D71"/>
          </a:solidFill>
        </p:spPr>
        <p:txBody>
          <a:bodyPr vert="horz" lIns="228600" tIns="228600" rIns="228600" bIns="228600" rtlCol="0">
            <a:noAutofit/>
          </a:bodyPr>
          <a:lstStyle>
            <a:lvl1pPr marL="0" indent="0">
              <a:buNone/>
              <a:defRPr lang="en-US" sz="1900" dirty="0" smtClean="0">
                <a:solidFill>
                  <a:schemeClr val="bg1"/>
                </a:solidFill>
              </a:defRPr>
            </a:lvl1pPr>
            <a:lvl2pPr marL="205774" indent="0">
              <a:buNone/>
              <a:defRPr lang="en-US" dirty="0" smtClean="0">
                <a:solidFill>
                  <a:schemeClr val="bg1"/>
                </a:solidFill>
              </a:defRPr>
            </a:lvl2pPr>
            <a:lvl3pPr marL="411549" indent="0">
              <a:buNone/>
              <a:defRPr lang="en-US" dirty="0" smtClean="0">
                <a:solidFill>
                  <a:schemeClr val="bg1"/>
                </a:solidFill>
              </a:defRPr>
            </a:lvl3pPr>
            <a:lvl4pPr marL="617323" indent="0">
              <a:buNone/>
              <a:defRPr lang="en-US" dirty="0" smtClean="0">
                <a:solidFill>
                  <a:schemeClr val="bg1"/>
                </a:solidFill>
              </a:defRPr>
            </a:lvl4pPr>
            <a:lvl5pPr marL="823097" indent="0">
              <a:buNone/>
              <a:defRPr lang="en-US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660400" y="1600200"/>
            <a:ext cx="6654800" cy="5943600"/>
          </a:xfrm>
          <a:noFill/>
        </p:spPr>
        <p:txBody>
          <a:bodyPr lIns="228600" tIns="228600" rIns="228600" bIns="228600"/>
          <a:lstStyle>
            <a:lvl1pPr marL="0" indent="0">
              <a:buNone/>
              <a:defRPr/>
            </a:lvl1pPr>
          </a:lstStyle>
          <a:p>
            <a:r>
              <a:rPr lang="en-US"/>
              <a:t>Drag picture to placeholder or 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45373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4630400" cy="82296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658698" y="1600200"/>
            <a:ext cx="13313005" cy="5943600"/>
          </a:xfrm>
        </p:spPr>
        <p:txBody>
          <a:bodyPr anchor="ctr"/>
          <a:lstStyle>
            <a:lvl1pPr marL="0" indent="0" algn="ctr">
              <a:spcBef>
                <a:spcPts val="1440"/>
              </a:spcBef>
              <a:buNone/>
              <a:defRPr sz="4800" b="1">
                <a:solidFill>
                  <a:schemeClr val="bg1"/>
                </a:solidFill>
              </a:defRPr>
            </a:lvl1pPr>
            <a:lvl2pPr marL="411549" indent="-205774"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0968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2679413" y="7943830"/>
            <a:ext cx="1293129" cy="14773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9A822660-8374-4340-934D-8C9E1AF0D0EE}" type="slidenum">
              <a:rPr lang="en-US" sz="1000" smtClean="0">
                <a:solidFill>
                  <a:prstClr val="black"/>
                </a:solidFill>
                <a:latin typeface="Arial"/>
              </a:rPr>
              <a:pPr algn="r"/>
              <a:t>‹#›</a:t>
            </a:fld>
            <a:endParaRPr lang="en-US" sz="1000">
              <a:solidFill>
                <a:prstClr val="black"/>
              </a:solidFill>
              <a:latin typeface="Arial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368" y="288324"/>
            <a:ext cx="13313005" cy="1029730"/>
          </a:xfrm>
          <a:prstGeom prst="rect">
            <a:avLst/>
          </a:prstGeom>
        </p:spPr>
        <p:txBody>
          <a:bodyPr vert="horz" lIns="0" tIns="54873" rIns="0" bIns="54873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8368" y="1598963"/>
            <a:ext cx="13313005" cy="589747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658368" y="7943830"/>
            <a:ext cx="929742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000">
                <a:solidFill>
                  <a:prstClr val="black"/>
                </a:solidFill>
                <a:latin typeface="Arial"/>
              </a:rPr>
              <a:t>© 2024 Chevron</a:t>
            </a:r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B6620F7E-D3C2-4F7E-B1B3-7366E538964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3267" y="7670434"/>
            <a:ext cx="360528" cy="402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171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54" r:id="rId2"/>
  </p:sldLayoutIdLst>
  <p:hf sldNum="0" hdr="0" ftr="0" dt="0"/>
  <p:txStyles>
    <p:titleStyle>
      <a:lvl1pPr algn="ctr" defTabSz="548731" rtl="0" eaLnBrk="1" latinLnBrk="0" hangingPunct="1">
        <a:spcBef>
          <a:spcPct val="0"/>
        </a:spcBef>
        <a:buNone/>
        <a:defRPr sz="34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05774" indent="-205774" algn="l" defTabSz="548731" rtl="0" eaLnBrk="1" latinLnBrk="0" hangingPunct="1">
        <a:spcBef>
          <a:spcPts val="6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549" indent="-205774" algn="l" defTabSz="548731" rtl="0" eaLnBrk="1" latinLnBrk="0" hangingPunct="1">
        <a:spcBef>
          <a:spcPts val="6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617323" indent="-205774" algn="l" defTabSz="548731" rtl="0" eaLnBrk="1" latinLnBrk="0" hangingPunct="1">
        <a:spcBef>
          <a:spcPts val="6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823097" indent="-205774" algn="l" defTabSz="548731" rtl="0" eaLnBrk="1" latinLnBrk="0" hangingPunct="1">
        <a:spcBef>
          <a:spcPts val="600"/>
        </a:spcBef>
        <a:buSzPct val="100000"/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777" indent="-207680" algn="l" defTabSz="548731" rtl="0" eaLnBrk="1" latinLnBrk="0" hangingPunct="1">
        <a:spcBef>
          <a:spcPts val="6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3018023" indent="-274366" algn="l" defTabSz="548731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754" indent="-274366" algn="l" defTabSz="548731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5486" indent="-274366" algn="l" defTabSz="548731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64217" indent="-274366" algn="l" defTabSz="548731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873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731" algn="l" defTabSz="54873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463" algn="l" defTabSz="54873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6194" algn="l" defTabSz="54873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4926" algn="l" defTabSz="54873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657" algn="l" defTabSz="54873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2389" algn="l" defTabSz="54873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41120" algn="l" defTabSz="54873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9852" algn="l" defTabSz="54873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2679413" y="7943830"/>
            <a:ext cx="1293129" cy="14773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9A822660-8374-4340-934D-8C9E1AF0D0EE}" type="slidenum">
              <a:rPr lang="en-US" sz="1000" smtClean="0"/>
              <a:pPr algn="r"/>
              <a:t>‹#›</a:t>
            </a:fld>
            <a:endParaRPr lang="en-US" sz="10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368" y="288324"/>
            <a:ext cx="13313005" cy="1029730"/>
          </a:xfrm>
          <a:prstGeom prst="rect">
            <a:avLst/>
          </a:prstGeom>
        </p:spPr>
        <p:txBody>
          <a:bodyPr vert="horz" lIns="0" tIns="54873" rIns="0" bIns="54873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8368" y="1600200"/>
            <a:ext cx="13313005" cy="5943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8368" y="7943830"/>
            <a:ext cx="929742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000"/>
              <a:t>© 2024 Chevron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1BD37700-44E8-440A-9D17-EB5A8071DFD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3267" y="7670434"/>
            <a:ext cx="360528" cy="402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536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89" r:id="rId3"/>
    <p:sldLayoutId id="2147483688" r:id="rId4"/>
    <p:sldLayoutId id="2147483660" r:id="rId5"/>
    <p:sldLayoutId id="2147483668" r:id="rId6"/>
    <p:sldLayoutId id="2147483661" r:id="rId7"/>
    <p:sldLayoutId id="2147483654" r:id="rId8"/>
    <p:sldLayoutId id="2147483655" r:id="rId9"/>
    <p:sldLayoutId id="2147483651" r:id="rId10"/>
    <p:sldLayoutId id="2147483716" r:id="rId11"/>
  </p:sldLayoutIdLst>
  <p:hf sldNum="0" hdr="0" ftr="0" dt="0"/>
  <p:txStyles>
    <p:titleStyle>
      <a:lvl1pPr algn="ctr" defTabSz="548731" rtl="0" eaLnBrk="1" latinLnBrk="0" hangingPunct="1">
        <a:spcBef>
          <a:spcPct val="0"/>
        </a:spcBef>
        <a:buNone/>
        <a:defRPr sz="34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05774" indent="-205774" algn="l" defTabSz="548731" rtl="0" eaLnBrk="1" latinLnBrk="0" hangingPunct="1">
        <a:spcBef>
          <a:spcPts val="6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549" indent="-205774" algn="l" defTabSz="548731" rtl="0" eaLnBrk="1" latinLnBrk="0" hangingPunct="1">
        <a:spcBef>
          <a:spcPts val="6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617323" indent="-205774" algn="l" defTabSz="548731" rtl="0" eaLnBrk="1" latinLnBrk="0" hangingPunct="1">
        <a:spcBef>
          <a:spcPts val="6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823097" indent="-205774" algn="l" defTabSz="548731" rtl="0" eaLnBrk="1" latinLnBrk="0" hangingPunct="1">
        <a:spcBef>
          <a:spcPts val="600"/>
        </a:spcBef>
        <a:buSzPct val="100000"/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777" indent="-207680" algn="l" defTabSz="548731" rtl="0" eaLnBrk="1" latinLnBrk="0" hangingPunct="1">
        <a:spcBef>
          <a:spcPts val="6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3018023" indent="-274366" algn="l" defTabSz="548731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754" indent="-274366" algn="l" defTabSz="548731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5486" indent="-274366" algn="l" defTabSz="548731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64217" indent="-274366" algn="l" defTabSz="548731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873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731" algn="l" defTabSz="54873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463" algn="l" defTabSz="54873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6194" algn="l" defTabSz="54873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4926" algn="l" defTabSz="54873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657" algn="l" defTabSz="54873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2389" algn="l" defTabSz="54873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41120" algn="l" defTabSz="54873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9852" algn="l" defTabSz="54873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08">
          <p15:clr>
            <a:srgbClr val="F26B43"/>
          </p15:clr>
        </p15:guide>
        <p15:guide id="2" orient="horz" pos="4752">
          <p15:clr>
            <a:srgbClr val="F26B43"/>
          </p15:clr>
        </p15:guide>
        <p15:guide id="3" pos="4608">
          <p15:clr>
            <a:srgbClr val="F26B43"/>
          </p15:clr>
        </p15:guide>
        <p15:guide id="4" pos="408">
          <p15:clr>
            <a:srgbClr val="F26B43"/>
          </p15:clr>
        </p15:guide>
        <p15:guide id="5" pos="8808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2679413" y="7943830"/>
            <a:ext cx="1293129" cy="14773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9A822660-8374-4340-934D-8C9E1AF0D0EE}" type="slidenum">
              <a:rPr lang="en-US" sz="1000" smtClean="0"/>
              <a:pPr algn="r"/>
              <a:t>‹#›</a:t>
            </a:fld>
            <a:endParaRPr lang="en-US" sz="10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368" y="288324"/>
            <a:ext cx="13313005" cy="1029730"/>
          </a:xfrm>
          <a:prstGeom prst="rect">
            <a:avLst/>
          </a:prstGeom>
        </p:spPr>
        <p:txBody>
          <a:bodyPr vert="horz" lIns="0" tIns="54873" rIns="0" bIns="54873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8368" y="1595438"/>
            <a:ext cx="13313005" cy="590099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8368" y="7943830"/>
            <a:ext cx="929742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000"/>
              <a:t>© 2024 Chevron</a:t>
            </a:r>
          </a:p>
        </p:txBody>
      </p:sp>
      <p:pic>
        <p:nvPicPr>
          <p:cNvPr id="7" name="Picture 6" descr="Chevron logo">
            <a:extLst>
              <a:ext uri="{FF2B5EF4-FFF2-40B4-BE49-F238E27FC236}">
                <a16:creationId xmlns:a16="http://schemas.microsoft.com/office/drawing/2014/main" id="{18AC59AB-E2F6-4836-85E3-135CE9375524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7134936" y="7670434"/>
            <a:ext cx="360528" cy="402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902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71" r:id="rId14"/>
    <p:sldLayoutId id="2147483772" r:id="rId15"/>
    <p:sldLayoutId id="2147483773" r:id="rId16"/>
    <p:sldLayoutId id="2147483774" r:id="rId17"/>
    <p:sldLayoutId id="2147483775" r:id="rId18"/>
    <p:sldLayoutId id="2147483776" r:id="rId19"/>
  </p:sldLayoutIdLst>
  <p:hf sldNum="0" hdr="0" ftr="0" dt="0"/>
  <p:txStyles>
    <p:titleStyle>
      <a:lvl1pPr algn="ctr" defTabSz="548731" rtl="0" eaLnBrk="1" latinLnBrk="0" hangingPunct="1">
        <a:spcBef>
          <a:spcPct val="0"/>
        </a:spcBef>
        <a:buNone/>
        <a:defRPr sz="34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05774" indent="-205774" algn="l" defTabSz="548731" rtl="0" eaLnBrk="1" latinLnBrk="0" hangingPunct="1">
        <a:spcBef>
          <a:spcPts val="6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549" indent="-205774" algn="l" defTabSz="548731" rtl="0" eaLnBrk="1" latinLnBrk="0" hangingPunct="1">
        <a:spcBef>
          <a:spcPts val="6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617323" indent="-205774" algn="l" defTabSz="548731" rtl="0" eaLnBrk="1" latinLnBrk="0" hangingPunct="1">
        <a:spcBef>
          <a:spcPts val="6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823097" indent="-205774" algn="l" defTabSz="548731" rtl="0" eaLnBrk="1" latinLnBrk="0" hangingPunct="1">
        <a:spcBef>
          <a:spcPts val="600"/>
        </a:spcBef>
        <a:buSzPct val="100000"/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777" indent="-207680" algn="l" defTabSz="548731" rtl="0" eaLnBrk="1" latinLnBrk="0" hangingPunct="1">
        <a:spcBef>
          <a:spcPts val="6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3018023" indent="-274366" algn="l" defTabSz="548731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754" indent="-274366" algn="l" defTabSz="548731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5486" indent="-274366" algn="l" defTabSz="548731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64217" indent="-274366" algn="l" defTabSz="548731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873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731" algn="l" defTabSz="54873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463" algn="l" defTabSz="54873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6194" algn="l" defTabSz="54873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4926" algn="l" defTabSz="54873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657" algn="l" defTabSz="54873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2389" algn="l" defTabSz="54873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41120" algn="l" defTabSz="54873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9852" algn="l" defTabSz="54873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2679413" y="7943830"/>
            <a:ext cx="1293129" cy="14773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9A822660-8374-4340-934D-8C9E1AF0D0EE}" type="slidenum">
              <a:rPr lang="en-US" sz="1000" smtClean="0">
                <a:solidFill>
                  <a:prstClr val="black"/>
                </a:solidFill>
                <a:latin typeface="Arial"/>
              </a:rPr>
              <a:pPr algn="r"/>
              <a:t>‹#›</a:t>
            </a:fld>
            <a:endParaRPr lang="en-US" sz="1000">
              <a:solidFill>
                <a:prstClr val="black"/>
              </a:solidFill>
              <a:latin typeface="Arial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368" y="288324"/>
            <a:ext cx="13313005" cy="1029730"/>
          </a:xfrm>
          <a:prstGeom prst="rect">
            <a:avLst/>
          </a:prstGeom>
        </p:spPr>
        <p:txBody>
          <a:bodyPr vert="horz" lIns="0" tIns="54873" rIns="0" bIns="54873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8368" y="1598963"/>
            <a:ext cx="13313005" cy="589747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658368" y="7943830"/>
            <a:ext cx="929742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000">
                <a:solidFill>
                  <a:prstClr val="black"/>
                </a:solidFill>
                <a:latin typeface="Arial"/>
              </a:rPr>
              <a:t>© 2024 Chevron</a:t>
            </a:r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B6620F7E-D3C2-4F7E-B1B3-7366E538964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3267" y="7670434"/>
            <a:ext cx="360528" cy="402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422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</p:sldLayoutIdLst>
  <p:hf sldNum="0" hdr="0" ftr="0" dt="0"/>
  <p:txStyles>
    <p:titleStyle>
      <a:lvl1pPr algn="ctr" defTabSz="548731" rtl="0" eaLnBrk="1" latinLnBrk="0" hangingPunct="1">
        <a:spcBef>
          <a:spcPct val="0"/>
        </a:spcBef>
        <a:buNone/>
        <a:defRPr sz="34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05774" indent="-205774" algn="l" defTabSz="548731" rtl="0" eaLnBrk="1" latinLnBrk="0" hangingPunct="1">
        <a:spcBef>
          <a:spcPts val="6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549" indent="-205774" algn="l" defTabSz="548731" rtl="0" eaLnBrk="1" latinLnBrk="0" hangingPunct="1">
        <a:spcBef>
          <a:spcPts val="6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617323" indent="-205774" algn="l" defTabSz="548731" rtl="0" eaLnBrk="1" latinLnBrk="0" hangingPunct="1">
        <a:spcBef>
          <a:spcPts val="6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823097" indent="-205774" algn="l" defTabSz="548731" rtl="0" eaLnBrk="1" latinLnBrk="0" hangingPunct="1">
        <a:spcBef>
          <a:spcPts val="600"/>
        </a:spcBef>
        <a:buSzPct val="100000"/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777" indent="-207680" algn="l" defTabSz="548731" rtl="0" eaLnBrk="1" latinLnBrk="0" hangingPunct="1">
        <a:spcBef>
          <a:spcPts val="6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3018023" indent="-274366" algn="l" defTabSz="548731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754" indent="-274366" algn="l" defTabSz="548731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5486" indent="-274366" algn="l" defTabSz="548731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64217" indent="-274366" algn="l" defTabSz="548731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873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731" algn="l" defTabSz="54873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463" algn="l" defTabSz="54873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6194" algn="l" defTabSz="54873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4926" algn="l" defTabSz="54873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657" algn="l" defTabSz="54873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2389" algn="l" defTabSz="54873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41120" algn="l" defTabSz="54873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9852" algn="l" defTabSz="54873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2679413" y="7943830"/>
            <a:ext cx="1293129" cy="14773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9A822660-8374-4340-934D-8C9E1AF0D0EE}" type="slidenum">
              <a:rPr lang="en-US" sz="1000" smtClean="0"/>
              <a:pPr algn="r"/>
              <a:t>‹#›</a:t>
            </a:fld>
            <a:endParaRPr lang="en-US" sz="10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368" y="288324"/>
            <a:ext cx="13313005" cy="1029730"/>
          </a:xfrm>
          <a:prstGeom prst="rect">
            <a:avLst/>
          </a:prstGeom>
        </p:spPr>
        <p:txBody>
          <a:bodyPr vert="horz" lIns="0" tIns="54873" rIns="0" bIns="54873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8368" y="1600200"/>
            <a:ext cx="13313005" cy="5943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8368" y="7943830"/>
            <a:ext cx="929742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000"/>
              <a:t>© 2024 Chevron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1BD37700-44E8-440A-9D17-EB5A8071DFD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3267" y="7670434"/>
            <a:ext cx="360528" cy="402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883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sldNum="0" hdr="0" ftr="0" dt="0"/>
  <p:txStyles>
    <p:titleStyle>
      <a:lvl1pPr algn="ctr" defTabSz="548731" rtl="0" eaLnBrk="1" latinLnBrk="0" hangingPunct="1">
        <a:spcBef>
          <a:spcPct val="0"/>
        </a:spcBef>
        <a:buNone/>
        <a:defRPr sz="34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05774" indent="-205774" algn="l" defTabSz="548731" rtl="0" eaLnBrk="1" latinLnBrk="0" hangingPunct="1">
        <a:spcBef>
          <a:spcPts val="6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549" indent="-205774" algn="l" defTabSz="548731" rtl="0" eaLnBrk="1" latinLnBrk="0" hangingPunct="1">
        <a:spcBef>
          <a:spcPts val="6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617323" indent="-205774" algn="l" defTabSz="548731" rtl="0" eaLnBrk="1" latinLnBrk="0" hangingPunct="1">
        <a:spcBef>
          <a:spcPts val="6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823097" indent="-205774" algn="l" defTabSz="548731" rtl="0" eaLnBrk="1" latinLnBrk="0" hangingPunct="1">
        <a:spcBef>
          <a:spcPts val="600"/>
        </a:spcBef>
        <a:buSzPct val="100000"/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777" indent="-207680" algn="l" defTabSz="548731" rtl="0" eaLnBrk="1" latinLnBrk="0" hangingPunct="1">
        <a:spcBef>
          <a:spcPts val="6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3018023" indent="-274366" algn="l" defTabSz="548731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754" indent="-274366" algn="l" defTabSz="548731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5486" indent="-274366" algn="l" defTabSz="548731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64217" indent="-274366" algn="l" defTabSz="548731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873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731" algn="l" defTabSz="54873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463" algn="l" defTabSz="54873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6194" algn="l" defTabSz="54873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4926" algn="l" defTabSz="54873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657" algn="l" defTabSz="54873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2389" algn="l" defTabSz="54873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41120" algn="l" defTabSz="54873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9852" algn="l" defTabSz="54873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08">
          <p15:clr>
            <a:srgbClr val="F26B43"/>
          </p15:clr>
        </p15:guide>
        <p15:guide id="2" orient="horz" pos="4752">
          <p15:clr>
            <a:srgbClr val="F26B43"/>
          </p15:clr>
        </p15:guide>
        <p15:guide id="3" pos="4608">
          <p15:clr>
            <a:srgbClr val="F26B43"/>
          </p15:clr>
        </p15:guide>
        <p15:guide id="4" pos="408">
          <p15:clr>
            <a:srgbClr val="F26B43"/>
          </p15:clr>
        </p15:guide>
        <p15:guide id="5" pos="88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9B704-A7F6-168E-767F-502E4C63F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Chevron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F878AC-D0C6-A952-F2C7-65EF64EC44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4755" y="1600200"/>
            <a:ext cx="5746045" cy="5943600"/>
          </a:xfrm>
        </p:spPr>
        <p:txBody>
          <a:bodyPr/>
          <a:lstStyle/>
          <a:p>
            <a:r>
              <a:rPr lang="en-US" sz="2000" b="1" dirty="0"/>
              <a:t>Oil and Gas Business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Transportation Fuel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Domestic and Industrial Fuel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Lubricants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Petrochemicals</a:t>
            </a:r>
            <a:endParaRPr lang="en-US" dirty="0"/>
          </a:p>
          <a:p>
            <a:endParaRPr lang="en-US" dirty="0"/>
          </a:p>
          <a:p>
            <a:r>
              <a:rPr lang="en-US" sz="2000" b="1" dirty="0"/>
              <a:t>Energy Transition – Future Business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Carbon Capture Utilization and Sequestration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Hydrogen Fuel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Biofuel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Lithium Production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Electricity Generation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Geothermal Energy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31FB089-6873-A3BC-AE4F-0D17D0D18D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9038" y="1651982"/>
            <a:ext cx="8093122" cy="5855191"/>
          </a:xfrm>
          <a:prstGeom prst="rect">
            <a:avLst/>
          </a:prstGeom>
          <a:ln w="5080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968062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DBDC-5952-67D3-6CCC-084E4DA75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Why we need STEM Education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D14E45-2206-33BD-D315-3242F6A7D1E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My Education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High School – Mathematics, Physics, Chemistry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Bachelors Degree – Physics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Masters Degree – Petroleum Engineering</a:t>
            </a:r>
          </a:p>
          <a:p>
            <a:endParaRPr lang="en-US" dirty="0"/>
          </a:p>
          <a:p>
            <a:r>
              <a:rPr lang="en-US" dirty="0"/>
              <a:t>Science, Technology and Engineering  Applications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Wells - Mechanical Design and Operations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Reservoirs – Geological and Physics Modeling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Planning – Economic Modeling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Uncertainty Management – Statistics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Chemical Treatments – Chemistry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Monitoring – Remote Sensing and Robotics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9D70ADF-B751-C0E5-3AE4-1AAFC71DFF62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38" b="15338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2098985"/>
      </p:ext>
    </p:extLst>
  </p:cSld>
  <p:clrMapOvr>
    <a:masterClrMapping/>
  </p:clrMapOvr>
</p:sld>
</file>

<file path=ppt/theme/theme1.xml><?xml version="1.0" encoding="utf-8"?>
<a:theme xmlns:a="http://schemas.openxmlformats.org/drawingml/2006/main" name="Corporate PPT template_widescreen">
  <a:themeElements>
    <a:clrScheme name="chevron">
      <a:dk1>
        <a:sysClr val="windowText" lastClr="000000"/>
      </a:dk1>
      <a:lt1>
        <a:sysClr val="window" lastClr="FFFFFF"/>
      </a:lt1>
      <a:dk2>
        <a:srgbClr val="0B2D71"/>
      </a:dk2>
      <a:lt2>
        <a:srgbClr val="009DD9"/>
      </a:lt2>
      <a:accent1>
        <a:srgbClr val="0066B2"/>
      </a:accent1>
      <a:accent2>
        <a:srgbClr val="00708C"/>
      </a:accent2>
      <a:accent3>
        <a:srgbClr val="769231"/>
      </a:accent3>
      <a:accent4>
        <a:srgbClr val="97002E"/>
      </a:accent4>
      <a:accent5>
        <a:srgbClr val="E5601F"/>
      </a:accent5>
      <a:accent6>
        <a:srgbClr val="751269"/>
      </a:accent6>
      <a:hlink>
        <a:srgbClr val="009DD9"/>
      </a:hlink>
      <a:folHlink>
        <a:srgbClr val="0B2D7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 cmpd="sng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Dark blue">
      <a:srgbClr val="0B2D71"/>
    </a:custClr>
    <a:custClr name="Medium blue">
      <a:srgbClr val="0066B2"/>
    </a:custClr>
    <a:custClr name="Light blue">
      <a:srgbClr val="009DD9"/>
    </a:custClr>
    <a:custClr name="Dark teal">
      <a:srgbClr val="003653"/>
    </a:custClr>
    <a:custClr name="Medium teal">
      <a:srgbClr val="00708C"/>
    </a:custClr>
    <a:custClr name="Light teal">
      <a:srgbClr val="00B2BD"/>
    </a:custClr>
    <a:custClr name="Dark green">
      <a:srgbClr val="444B0D"/>
    </a:custClr>
    <a:custClr name="Medium green">
      <a:srgbClr val="769231"/>
    </a:custClr>
    <a:custClr name="Light green">
      <a:srgbClr val="B2CC34"/>
    </a:custClr>
    <a:custClr name="Dark red">
      <a:srgbClr val="58001C"/>
    </a:custClr>
    <a:custClr name="Medium red">
      <a:srgbClr val="97002E"/>
    </a:custClr>
    <a:custClr name="Light red">
      <a:srgbClr val="E21836"/>
    </a:custClr>
    <a:custClr name="Dark orange">
      <a:srgbClr val="711B00"/>
    </a:custClr>
    <a:custClr name="Medium orange">
      <a:srgbClr val="E5601F"/>
    </a:custClr>
    <a:custClr name="Light orange">
      <a:srgbClr val="FAAB18"/>
    </a:custClr>
    <a:custClr name="Dark purple">
      <a:srgbClr val="3A0D36"/>
    </a:custClr>
    <a:custClr name="Medium purple">
      <a:srgbClr val="751269"/>
    </a:custClr>
    <a:custClr name="Light purple">
      <a:srgbClr val="BA3093"/>
    </a:custClr>
    <a:custClr name="Black">
      <a:srgbClr val="000000"/>
    </a:custClr>
    <a:custClr name="Dark gray">
      <a:srgbClr val="6B6D6F"/>
    </a:custClr>
    <a:custClr name="Medium gray">
      <a:srgbClr val="8C8F93"/>
    </a:custClr>
    <a:custClr name="Light gray">
      <a:srgbClr val="DBDCDD"/>
    </a:custClr>
    <a:custClr name="Background gray">
      <a:srgbClr val="EDEDEE"/>
    </a:custClr>
  </a:custClrLst>
  <a:extLst>
    <a:ext uri="{05A4C25C-085E-4340-85A3-A5531E510DB2}">
      <thm15:themeFamily xmlns:thm15="http://schemas.microsoft.com/office/thememl/2012/main" name="Presentation1" id="{DDA7F3EB-6ACA-4BDC-BAF5-FCE9B1185EC0}" vid="{CF447B50-97B0-4E45-A173-1F33C110B573}"/>
    </a:ext>
  </a:extLst>
</a:theme>
</file>

<file path=ppt/theme/theme2.xml><?xml version="1.0" encoding="utf-8"?>
<a:theme xmlns:a="http://schemas.openxmlformats.org/drawingml/2006/main" name="Chevron_PPT_WS_White">
  <a:themeElements>
    <a:clrScheme name="chevron">
      <a:dk1>
        <a:sysClr val="windowText" lastClr="000000"/>
      </a:dk1>
      <a:lt1>
        <a:sysClr val="window" lastClr="FFFFFF"/>
      </a:lt1>
      <a:dk2>
        <a:srgbClr val="0B2D71"/>
      </a:dk2>
      <a:lt2>
        <a:srgbClr val="009DD9"/>
      </a:lt2>
      <a:accent1>
        <a:srgbClr val="0066B2"/>
      </a:accent1>
      <a:accent2>
        <a:srgbClr val="00708C"/>
      </a:accent2>
      <a:accent3>
        <a:srgbClr val="769231"/>
      </a:accent3>
      <a:accent4>
        <a:srgbClr val="97002E"/>
      </a:accent4>
      <a:accent5>
        <a:srgbClr val="E5601F"/>
      </a:accent5>
      <a:accent6>
        <a:srgbClr val="751269"/>
      </a:accent6>
      <a:hlink>
        <a:srgbClr val="009DD9"/>
      </a:hlink>
      <a:folHlink>
        <a:srgbClr val="0B2D7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 cmpd="sng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Dark blue">
      <a:srgbClr val="0B2D71"/>
    </a:custClr>
    <a:custClr name="Medium blue">
      <a:srgbClr val="0066B2"/>
    </a:custClr>
    <a:custClr name="Light blue">
      <a:srgbClr val="009DD9"/>
    </a:custClr>
    <a:custClr name="Dark teal">
      <a:srgbClr val="003653"/>
    </a:custClr>
    <a:custClr name="Medium teal">
      <a:srgbClr val="00708C"/>
    </a:custClr>
    <a:custClr name="Light teal">
      <a:srgbClr val="00B2BD"/>
    </a:custClr>
    <a:custClr name="Dark green">
      <a:srgbClr val="444B0D"/>
    </a:custClr>
    <a:custClr name="Medium green">
      <a:srgbClr val="769231"/>
    </a:custClr>
    <a:custClr name="Light green">
      <a:srgbClr val="B2CC34"/>
    </a:custClr>
    <a:custClr name="Dark red">
      <a:srgbClr val="58001C"/>
    </a:custClr>
    <a:custClr name="Medium red">
      <a:srgbClr val="97002E"/>
    </a:custClr>
    <a:custClr name="Light red">
      <a:srgbClr val="E21836"/>
    </a:custClr>
    <a:custClr name="Dark orange">
      <a:srgbClr val="711B00"/>
    </a:custClr>
    <a:custClr name="Medium orange">
      <a:srgbClr val="E5601F"/>
    </a:custClr>
    <a:custClr name="Light orange">
      <a:srgbClr val="FAAB18"/>
    </a:custClr>
    <a:custClr name="Dark purple">
      <a:srgbClr val="3A0D36"/>
    </a:custClr>
    <a:custClr name="Medium purple">
      <a:srgbClr val="751269"/>
    </a:custClr>
    <a:custClr name="Light purple">
      <a:srgbClr val="BA3093"/>
    </a:custClr>
    <a:custClr name="Black">
      <a:srgbClr val="000000"/>
    </a:custClr>
    <a:custClr name="Dark gray">
      <a:srgbClr val="6B6D6F"/>
    </a:custClr>
    <a:custClr name="Medium gray">
      <a:srgbClr val="8C8F93"/>
    </a:custClr>
    <a:custClr name="Light gray">
      <a:srgbClr val="DBDCDD"/>
    </a:custClr>
    <a:custClr name="Background gray">
      <a:srgbClr val="EDEDEE"/>
    </a:custClr>
  </a:custClrLst>
  <a:extLst>
    <a:ext uri="{05A4C25C-085E-4340-85A3-A5531E510DB2}">
      <thm15:themeFamily xmlns:thm15="http://schemas.microsoft.com/office/thememl/2012/main" name="Presentation1" id="{DDA7F3EB-6ACA-4BDC-BAF5-FCE9B1185EC0}" vid="{2CF1FF34-C3DF-4D10-A6CD-FE7F3F77D9A7}"/>
    </a:ext>
  </a:extLst>
</a:theme>
</file>

<file path=ppt/theme/theme3.xml><?xml version="1.0" encoding="utf-8"?>
<a:theme xmlns:a="http://schemas.openxmlformats.org/drawingml/2006/main" name="1_Chevron_PPT_WS_White">
  <a:themeElements>
    <a:clrScheme name="chevron">
      <a:dk1>
        <a:sysClr val="windowText" lastClr="000000"/>
      </a:dk1>
      <a:lt1>
        <a:sysClr val="window" lastClr="FFFFFF"/>
      </a:lt1>
      <a:dk2>
        <a:srgbClr val="0B2D71"/>
      </a:dk2>
      <a:lt2>
        <a:srgbClr val="009DD9"/>
      </a:lt2>
      <a:accent1>
        <a:srgbClr val="0066B2"/>
      </a:accent1>
      <a:accent2>
        <a:srgbClr val="00708C"/>
      </a:accent2>
      <a:accent3>
        <a:srgbClr val="769231"/>
      </a:accent3>
      <a:accent4>
        <a:srgbClr val="97002E"/>
      </a:accent4>
      <a:accent5>
        <a:srgbClr val="E5601F"/>
      </a:accent5>
      <a:accent6>
        <a:srgbClr val="751269"/>
      </a:accent6>
      <a:hlink>
        <a:srgbClr val="009DD9"/>
      </a:hlink>
      <a:folHlink>
        <a:srgbClr val="0B2D7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 cmpd="sng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Dark blue">
      <a:srgbClr val="0B2D71"/>
    </a:custClr>
    <a:custClr name="Medium blue">
      <a:srgbClr val="0066B2"/>
    </a:custClr>
    <a:custClr name="Light blue">
      <a:srgbClr val="009DD9"/>
    </a:custClr>
    <a:custClr name="Dark teal">
      <a:srgbClr val="003653"/>
    </a:custClr>
    <a:custClr name="Medium teal">
      <a:srgbClr val="00708C"/>
    </a:custClr>
    <a:custClr name="Light teal">
      <a:srgbClr val="00B2BD"/>
    </a:custClr>
    <a:custClr name="Dark green">
      <a:srgbClr val="444B0D"/>
    </a:custClr>
    <a:custClr name="Medium green">
      <a:srgbClr val="769231"/>
    </a:custClr>
    <a:custClr name="Light green">
      <a:srgbClr val="B2CC34"/>
    </a:custClr>
    <a:custClr name="Dark red">
      <a:srgbClr val="58001C"/>
    </a:custClr>
    <a:custClr name="Medium red">
      <a:srgbClr val="97002E"/>
    </a:custClr>
    <a:custClr name="Light red">
      <a:srgbClr val="E21836"/>
    </a:custClr>
    <a:custClr name="Dark orange">
      <a:srgbClr val="711B00"/>
    </a:custClr>
    <a:custClr name="Medium orange">
      <a:srgbClr val="E5601F"/>
    </a:custClr>
    <a:custClr name="Light orange">
      <a:srgbClr val="FAAB18"/>
    </a:custClr>
    <a:custClr name="Dark purple">
      <a:srgbClr val="3A0D36"/>
    </a:custClr>
    <a:custClr name="Medium purple">
      <a:srgbClr val="751269"/>
    </a:custClr>
    <a:custClr name="Light purple">
      <a:srgbClr val="BA3093"/>
    </a:custClr>
    <a:custClr name="Black">
      <a:srgbClr val="000000"/>
    </a:custClr>
    <a:custClr name="Dark gray">
      <a:srgbClr val="6B6D6F"/>
    </a:custClr>
    <a:custClr name="Medium gray">
      <a:srgbClr val="8C8F93"/>
    </a:custClr>
    <a:custClr name="Light gray">
      <a:srgbClr val="DBDCDD"/>
    </a:custClr>
    <a:custClr name="Background gray">
      <a:srgbClr val="EDEDEE"/>
    </a:custClr>
  </a:custClrLst>
  <a:extLst>
    <a:ext uri="{05A4C25C-085E-4340-85A3-A5531E510DB2}">
      <thm15:themeFamily xmlns:thm15="http://schemas.microsoft.com/office/thememl/2012/main" name="Bluehouse PowerPoint template collection_Wide.pptx" id="{D4E8B9A6-0CB0-46C8-9C3A-E212F13D71B8}" vid="{58A4C70D-A3EA-4E91-825A-C041C5CFB4D3}"/>
    </a:ext>
  </a:extLst>
</a:theme>
</file>

<file path=ppt/theme/theme4.xml><?xml version="1.0" encoding="utf-8"?>
<a:theme xmlns:a="http://schemas.openxmlformats.org/drawingml/2006/main" name="1_Corporate PPT template_widescreen">
  <a:themeElements>
    <a:clrScheme name="chevron">
      <a:dk1>
        <a:sysClr val="windowText" lastClr="000000"/>
      </a:dk1>
      <a:lt1>
        <a:sysClr val="window" lastClr="FFFFFF"/>
      </a:lt1>
      <a:dk2>
        <a:srgbClr val="0B2D71"/>
      </a:dk2>
      <a:lt2>
        <a:srgbClr val="009DD9"/>
      </a:lt2>
      <a:accent1>
        <a:srgbClr val="0066B2"/>
      </a:accent1>
      <a:accent2>
        <a:srgbClr val="00708C"/>
      </a:accent2>
      <a:accent3>
        <a:srgbClr val="769231"/>
      </a:accent3>
      <a:accent4>
        <a:srgbClr val="97002E"/>
      </a:accent4>
      <a:accent5>
        <a:srgbClr val="E5601F"/>
      </a:accent5>
      <a:accent6>
        <a:srgbClr val="751269"/>
      </a:accent6>
      <a:hlink>
        <a:srgbClr val="009DD9"/>
      </a:hlink>
      <a:folHlink>
        <a:srgbClr val="0B2D7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 cmpd="sng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Dark blue">
      <a:srgbClr val="0B2D71"/>
    </a:custClr>
    <a:custClr name="Medium blue">
      <a:srgbClr val="0066B2"/>
    </a:custClr>
    <a:custClr name="Light blue">
      <a:srgbClr val="009DD9"/>
    </a:custClr>
    <a:custClr name="Dark teal">
      <a:srgbClr val="003653"/>
    </a:custClr>
    <a:custClr name="Medium teal">
      <a:srgbClr val="00708C"/>
    </a:custClr>
    <a:custClr name="Light teal">
      <a:srgbClr val="00B2BD"/>
    </a:custClr>
    <a:custClr name="Dark green">
      <a:srgbClr val="444B0D"/>
    </a:custClr>
    <a:custClr name="Medium green">
      <a:srgbClr val="769231"/>
    </a:custClr>
    <a:custClr name="Light green">
      <a:srgbClr val="B2CC34"/>
    </a:custClr>
    <a:custClr name="Dark red">
      <a:srgbClr val="58001C"/>
    </a:custClr>
    <a:custClr name="Medium red">
      <a:srgbClr val="97002E"/>
    </a:custClr>
    <a:custClr name="Light red">
      <a:srgbClr val="E21836"/>
    </a:custClr>
    <a:custClr name="Dark orange">
      <a:srgbClr val="711B00"/>
    </a:custClr>
    <a:custClr name="Medium orange">
      <a:srgbClr val="E5601F"/>
    </a:custClr>
    <a:custClr name="Light orange">
      <a:srgbClr val="FAAB18"/>
    </a:custClr>
    <a:custClr name="Dark purple">
      <a:srgbClr val="3A0D36"/>
    </a:custClr>
    <a:custClr name="Medium purple">
      <a:srgbClr val="751269"/>
    </a:custClr>
    <a:custClr name="Light purple">
      <a:srgbClr val="BA3093"/>
    </a:custClr>
    <a:custClr name="Black">
      <a:srgbClr val="000000"/>
    </a:custClr>
    <a:custClr name="Dark gray">
      <a:srgbClr val="6B6D6F"/>
    </a:custClr>
    <a:custClr name="Medium gray">
      <a:srgbClr val="8C8F93"/>
    </a:custClr>
    <a:custClr name="Light gray">
      <a:srgbClr val="DBDCDD"/>
    </a:custClr>
    <a:custClr name="Background gray">
      <a:srgbClr val="EDEDEE"/>
    </a:custClr>
  </a:custClrLst>
  <a:extLst>
    <a:ext uri="{05A4C25C-085E-4340-85A3-A5531E510DB2}">
      <thm15:themeFamily xmlns:thm15="http://schemas.microsoft.com/office/thememl/2012/main" name="Presentation1" id="{DDA7F3EB-6ACA-4BDC-BAF5-FCE9B1185EC0}" vid="{CF447B50-97B0-4E45-A173-1F33C110B573}"/>
    </a:ext>
  </a:extLst>
</a:theme>
</file>

<file path=ppt/theme/theme5.xml><?xml version="1.0" encoding="utf-8"?>
<a:theme xmlns:a="http://schemas.openxmlformats.org/drawingml/2006/main" name="2_Chevron_PPT_WS_White">
  <a:themeElements>
    <a:clrScheme name="chevron">
      <a:dk1>
        <a:sysClr val="windowText" lastClr="000000"/>
      </a:dk1>
      <a:lt1>
        <a:sysClr val="window" lastClr="FFFFFF"/>
      </a:lt1>
      <a:dk2>
        <a:srgbClr val="0B2D71"/>
      </a:dk2>
      <a:lt2>
        <a:srgbClr val="009DD9"/>
      </a:lt2>
      <a:accent1>
        <a:srgbClr val="0066B2"/>
      </a:accent1>
      <a:accent2>
        <a:srgbClr val="00708C"/>
      </a:accent2>
      <a:accent3>
        <a:srgbClr val="769231"/>
      </a:accent3>
      <a:accent4>
        <a:srgbClr val="97002E"/>
      </a:accent4>
      <a:accent5>
        <a:srgbClr val="E5601F"/>
      </a:accent5>
      <a:accent6>
        <a:srgbClr val="751269"/>
      </a:accent6>
      <a:hlink>
        <a:srgbClr val="009DD9"/>
      </a:hlink>
      <a:folHlink>
        <a:srgbClr val="0B2D7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 cmpd="sng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Dark blue">
      <a:srgbClr val="0B2D71"/>
    </a:custClr>
    <a:custClr name="Medium blue">
      <a:srgbClr val="0066B2"/>
    </a:custClr>
    <a:custClr name="Light blue">
      <a:srgbClr val="009DD9"/>
    </a:custClr>
    <a:custClr name="Dark teal">
      <a:srgbClr val="003653"/>
    </a:custClr>
    <a:custClr name="Medium teal">
      <a:srgbClr val="00708C"/>
    </a:custClr>
    <a:custClr name="Light teal">
      <a:srgbClr val="00B2BD"/>
    </a:custClr>
    <a:custClr name="Dark green">
      <a:srgbClr val="444B0D"/>
    </a:custClr>
    <a:custClr name="Medium green">
      <a:srgbClr val="769231"/>
    </a:custClr>
    <a:custClr name="Light green">
      <a:srgbClr val="B2CC34"/>
    </a:custClr>
    <a:custClr name="Dark red">
      <a:srgbClr val="58001C"/>
    </a:custClr>
    <a:custClr name="Medium red">
      <a:srgbClr val="97002E"/>
    </a:custClr>
    <a:custClr name="Light red">
      <a:srgbClr val="E21836"/>
    </a:custClr>
    <a:custClr name="Dark orange">
      <a:srgbClr val="711B00"/>
    </a:custClr>
    <a:custClr name="Medium orange">
      <a:srgbClr val="E5601F"/>
    </a:custClr>
    <a:custClr name="Light orange">
      <a:srgbClr val="FAAB18"/>
    </a:custClr>
    <a:custClr name="Dark purple">
      <a:srgbClr val="3A0D36"/>
    </a:custClr>
    <a:custClr name="Medium purple">
      <a:srgbClr val="751269"/>
    </a:custClr>
    <a:custClr name="Light purple">
      <a:srgbClr val="BA3093"/>
    </a:custClr>
    <a:custClr name="Black">
      <a:srgbClr val="000000"/>
    </a:custClr>
    <a:custClr name="Dark gray">
      <a:srgbClr val="6B6D6F"/>
    </a:custClr>
    <a:custClr name="Medium gray">
      <a:srgbClr val="8C8F93"/>
    </a:custClr>
    <a:custClr name="Light gray">
      <a:srgbClr val="DBDCDD"/>
    </a:custClr>
    <a:custClr name="Background gray">
      <a:srgbClr val="EDEDEE"/>
    </a:custClr>
  </a:custClrLst>
  <a:extLst>
    <a:ext uri="{05A4C25C-085E-4340-85A3-A5531E510DB2}">
      <thm15:themeFamily xmlns:thm15="http://schemas.microsoft.com/office/thememl/2012/main" name="Presentation1" id="{DDA7F3EB-6ACA-4BDC-BAF5-FCE9B1185EC0}" vid="{2CF1FF34-C3DF-4D10-A6CD-FE7F3F77D9A7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9f1db13-37d0-4e45-944c-b878e8992007">
      <Value>2</Value>
      <Value>1</Value>
    </TaxCatchAll>
    <lcf76f155ced4ddcb4097134ff3c332f xmlns="6523eec8-4f5a-4e2d-9e70-775ba91c2503">
      <Terms xmlns="http://schemas.microsoft.com/office/infopath/2007/PartnerControls"/>
    </lcf76f155ced4ddcb4097134ff3c332f>
    <UpdateFrequency xmlns="6523eec8-4f5a-4e2d-9e70-775ba91c2503" xsi:nil="true"/>
    <Role xmlns="6523eec8-4f5a-4e2d-9e70-775ba91c2503">
      <Value>46</Value>
      <Value>49</Value>
      <Value>45</Value>
      <Value>33</Value>
      <Value>34</Value>
      <Value>35</Value>
      <Value>36</Value>
      <Value>37</Value>
      <Value>48</Value>
      <Value>38</Value>
      <Value>53</Value>
      <Value>39</Value>
      <Value>54</Value>
      <Value>47</Value>
      <Value>40</Value>
      <Value>41</Value>
      <Value>42</Value>
    </Role>
    <Priority xmlns="6523eec8-4f5a-4e2d-9e70-775ba91c2503">1- Everyone</Priority>
    <Region xmlns="706ee5b6-5c39-49b6-b377-b81666d53e20">
      <Value>4</Value>
      <Value>6</Value>
      <Value>5</Value>
    </Region>
    <Retention_x0020_Start_x0020_Date xmlns="b9f1db13-37d0-4e45-944c-b878e8992007" xsi:nil="true"/>
    <Waterborne xmlns="6523eec8-4f5a-4e2d-9e70-775ba91c2503" xsi:nil="true"/>
    <Matrix xmlns="6523eec8-4f5a-4e2d-9e70-775ba91c2503">Yes</Matrix>
    <Duration xmlns="6523eec8-4f5a-4e2d-9e70-775ba91c2503" xsi:nil="true"/>
    <f1f5acf37a9e4df8843432af9802a72a xmlns="b9f1db13-37d0-4e45-944c-b878e8992007">
      <Terms xmlns="http://schemas.microsoft.com/office/infopath/2007/PartnerControls"/>
    </f1f5acf37a9e4df8843432af9802a72a>
    <Preservation_x0020_Order_x0020_Numbers xmlns="e6bb6fa4-9c23-4df5-9c72-0315fa8fef6d" xsi:nil="true"/>
    <LastUpdate xmlns="6523eec8-4f5a-4e2d-9e70-775ba91c2503" xsi:nil="true"/>
    <p01231d88c934046812dbe39cf15431a xmlns="fae423db-7aea-40a7-8e81-2a365c617d65">
      <Terms xmlns="http://schemas.microsoft.com/office/infopath/2007/PartnerControls">
        <TermInfo xmlns="http://schemas.microsoft.com/office/infopath/2007/PartnerControls">
          <TermName xmlns="http://schemas.microsoft.com/office/infopath/2007/PartnerControls">Non-Record</TermName>
          <TermId xmlns="http://schemas.microsoft.com/office/infopath/2007/PartnerControls">1e0fcd32-c316-4759-967f-319c5b88aa7f</TermId>
        </TermInfo>
      </Terms>
    </p01231d88c934046812dbe39cf15431a>
    <p01231d88c934046812dbe39cf15430a xmlns="fae423db-7aea-40a7-8e81-2a365c617d65">
      <Terms xmlns="http://schemas.microsoft.com/office/infopath/2007/PartnerControls">
        <TermInfo xmlns="http://schemas.microsoft.com/office/infopath/2007/PartnerControls">
          <TermName xmlns="http://schemas.microsoft.com/office/infopath/2007/PartnerControls">S＆T</TermName>
          <TermId xmlns="http://schemas.microsoft.com/office/infopath/2007/PartnerControls">9ea506d6-e20c-4afd-989c-d13124ac69a7</TermId>
        </TermInfo>
      </Terms>
    </p01231d88c934046812dbe39cf15430a>
    <Skill_x0020_Level xmlns="6523eec8-4f5a-4e2d-9e70-775ba91c2503" xsi:nil="true"/>
    <ExtractedContributor xmlns="http://schemas.microsoft.com/sharepoint/v3" xsi:nil="true"/>
    <Retain_x0020_Until_x0020_Date xmlns="b9f1db13-37d0-4e45-944c-b878e8992007" xsi:nil="true"/>
    <Description0 xmlns="6523eec8-4f5a-4e2d-9e70-775ba91c2503" xsi:nil="true"/>
    <IP_x0020_Classification xmlns="e6bb6fa4-9c23-4df5-9c72-0315fa8fef6d">Company Confidential</IP_x0020_Classification>
    <Functional_x0020_Area xmlns="706ee5b6-5c39-49b6-b377-b81666d53e20">
      <Value>24</Value>
      <Value>31</Value>
      <Value>33</Value>
      <Value>37</Value>
      <Value>22</Value>
      <Value>38</Value>
      <Value>28</Value>
      <Value>26</Value>
      <Value>29</Value>
      <Value>27</Value>
      <Value>36</Value>
      <Value>34</Value>
      <Value>25</Value>
      <Value>23</Value>
      <Value>32</Value>
      <Value>21</Value>
      <Value>30</Value>
    </Functional_x0020_Area>
    <Resource xmlns="6523eec8-4f5a-4e2d-9e70-775ba91c2503">
      <Value>1</Value>
      <Value>4</Value>
    </Resource>
    <File_x0020_Type0 xmlns="6523eec8-4f5a-4e2d-9e70-775ba91c2503">Attachment</File_x0020_Type0>
    <System xmlns="6523eec8-4f5a-4e2d-9e70-775ba91c2503" xsi:nil="true"/>
    <Resource_x0020_Type xmlns="6523eec8-4f5a-4e2d-9e70-775ba91c2503">Presentation</Resource_x0020_Type>
    <Upload_x0020_Status xmlns="6523eec8-4f5a-4e2d-9e70-775ba91c2503">Submitted</Upload_x0020_Status>
    <Business_x0020_Unite xmlns="706ee5b6-5c39-49b6-b377-b81666d53e20">
      <Value>6</Value>
      <Value>1</Value>
      <Value>5</Value>
      <Value>2</Value>
      <Value>3</Value>
      <Value>7</Value>
      <Value>4</Value>
      <Value>8</Value>
    </Business_x0020_Unite>
    <Inactive_x0020_Record xmlns="b9f1db13-37d0-4e45-944c-b878e8992007" xsi:nil="true"/>
    <Comments xmlns="6523eec8-4f5a-4e2d-9e70-775ba91c250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General Document" ma:contentTypeID="0x010100FBB1BDE89FB27C449A0E29AF421E312401007739F1D9497A994B965A1BE3E2887B29" ma:contentTypeVersion="76" ma:contentTypeDescription="Create a new document." ma:contentTypeScope="" ma:versionID="0c5f7bb2c3c3b043b511e0b087744798">
  <xsd:schema xmlns:xsd="http://www.w3.org/2001/XMLSchema" xmlns:xs="http://www.w3.org/2001/XMLSchema" xmlns:p="http://schemas.microsoft.com/office/2006/metadata/properties" xmlns:ns1="6523eec8-4f5a-4e2d-9e70-775ba91c2503" xmlns:ns2="http://schemas.microsoft.com/sharepoint/v3" xmlns:ns3="706ee5b6-5c39-49b6-b377-b81666d53e20" xmlns:ns5="b9f1db13-37d0-4e45-944c-b878e8992007" xmlns:ns6="e6bb6fa4-9c23-4df5-9c72-0315fa8fef6d" xmlns:ns7="fae423db-7aea-40a7-8e81-2a365c617d65" targetNamespace="http://schemas.microsoft.com/office/2006/metadata/properties" ma:root="true" ma:fieldsID="40a417e61b30841529882567e01d6822" ns1:_="" ns2:_="" ns3:_="" ns5:_="" ns6:_="" ns7:_="">
    <xsd:import namespace="6523eec8-4f5a-4e2d-9e70-775ba91c2503"/>
    <xsd:import namespace="http://schemas.microsoft.com/sharepoint/v3"/>
    <xsd:import namespace="706ee5b6-5c39-49b6-b377-b81666d53e20"/>
    <xsd:import namespace="b9f1db13-37d0-4e45-944c-b878e8992007"/>
    <xsd:import namespace="e6bb6fa4-9c23-4df5-9c72-0315fa8fef6d"/>
    <xsd:import namespace="fae423db-7aea-40a7-8e81-2a365c617d65"/>
    <xsd:element name="properties">
      <xsd:complexType>
        <xsd:sequence>
          <xsd:element name="documentManagement">
            <xsd:complexType>
              <xsd:all>
                <xsd:element ref="ns1:Skill_x0020_Level" minOccurs="0"/>
                <xsd:element ref="ns1:Description0" minOccurs="0"/>
                <xsd:element ref="ns3:Business_x0020_Unite" minOccurs="0"/>
                <xsd:element ref="ns3:Region" minOccurs="0"/>
                <xsd:element ref="ns3:Functional_x0020_Area" minOccurs="0"/>
                <xsd:element ref="ns1:Role" minOccurs="0"/>
                <xsd:element ref="ns1:System" minOccurs="0"/>
                <xsd:element ref="ns1:Resource" minOccurs="0"/>
                <xsd:element ref="ns6:IP_x0020_Classification" minOccurs="0"/>
                <xsd:element ref="ns6:Preservation_x0020_Order_x0020_Numbers" minOccurs="0"/>
                <xsd:element ref="ns5:Retention_x0020_Start_x0020_Date" minOccurs="0"/>
                <xsd:element ref="ns5:Retain_x0020_Until_x0020_Date" minOccurs="0"/>
                <xsd:element ref="ns2:ExtractedContributor" minOccurs="0"/>
                <xsd:element ref="ns5:Inactive_x0020_Record" minOccurs="0"/>
                <xsd:element ref="ns1:LastUpdate" minOccurs="0"/>
                <xsd:element ref="ns1:UpdateFrequency" minOccurs="0"/>
                <xsd:element ref="ns1:Waterborne" minOccurs="0"/>
                <xsd:element ref="ns1:Duration" minOccurs="0"/>
                <xsd:element ref="ns1:Resource_x0020_Type" minOccurs="0"/>
                <xsd:element ref="ns1:Upload_x0020_Status" minOccurs="0"/>
                <xsd:element ref="ns1:Priority" minOccurs="0"/>
                <xsd:element ref="ns1:File_x0020_Type0" minOccurs="0"/>
                <xsd:element ref="ns3:SharedWithUsers" minOccurs="0"/>
                <xsd:element ref="ns3:SharedWithDetails" minOccurs="0"/>
                <xsd:element ref="ns1:MediaServiceDateTaken" minOccurs="0"/>
                <xsd:element ref="ns1:MediaLengthInSeconds" minOccurs="0"/>
                <xsd:element ref="ns1:MediaServiceAutoTags" minOccurs="0"/>
                <xsd:element ref="ns1:MediaServiceOCR" minOccurs="0"/>
                <xsd:element ref="ns1:MediaServiceGenerationTime" minOccurs="0"/>
                <xsd:element ref="ns1:MediaServiceEventHashCode" minOccurs="0"/>
                <xsd:element ref="ns5:TaxCatchAllLabel" minOccurs="0"/>
                <xsd:element ref="ns7:p01231d88c934046812dbe39cf15431a" minOccurs="0"/>
                <xsd:element ref="ns7:p01231d88c934046812dbe39cf15430a" minOccurs="0"/>
                <xsd:element ref="ns5:TaxCatchAll" minOccurs="0"/>
                <xsd:element ref="ns5:f1f5acf37a9e4df8843432af9802a72a" minOccurs="0"/>
                <xsd:element ref="ns1:MediaServiceMetadata" minOccurs="0"/>
                <xsd:element ref="ns1:MediaServiceFastMetadata" minOccurs="0"/>
                <xsd:element ref="ns1:MediaServiceAutoKeyPoints" minOccurs="0"/>
                <xsd:element ref="ns1:MediaServiceKeyPoints" minOccurs="0"/>
                <xsd:element ref="ns1:Matrix" minOccurs="0"/>
                <xsd:element ref="ns1:Comments" minOccurs="0"/>
                <xsd:element ref="ns1:MediaServiceObjectDetectorVersions" minOccurs="0"/>
                <xsd:element ref="ns1:MediaServiceSearchProperties" minOccurs="0"/>
                <xsd:element ref="ns1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23eec8-4f5a-4e2d-9e70-775ba91c2503" elementFormDefault="qualified">
    <xsd:import namespace="http://schemas.microsoft.com/office/2006/documentManagement/types"/>
    <xsd:import namespace="http://schemas.microsoft.com/office/infopath/2007/PartnerControls"/>
    <xsd:element name="Skill_x0020_Level" ma:index="0" nillable="true" ma:displayName="Skill Level" ma:list="{3f1f7fdd-c85c-4573-a4ae-3f23f8918336}" ma:internalName="Skill_x0020_Level" ma:showField="Title">
      <xsd:simpleType>
        <xsd:restriction base="dms:Lookup"/>
      </xsd:simpleType>
    </xsd:element>
    <xsd:element name="Description0" ma:index="3" nillable="true" ma:displayName="Description" ma:internalName="Description0">
      <xsd:simpleType>
        <xsd:restriction base="dms:Text">
          <xsd:maxLength value="255"/>
        </xsd:restriction>
      </xsd:simpleType>
    </xsd:element>
    <xsd:element name="Role" ma:index="7" nillable="true" ma:displayName="Role" ma:list="{55c9427c-5e10-45da-a741-330370f79da1}" ma:internalName="Role" ma:showField="Titl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ystem" ma:index="8" nillable="true" ma:displayName="Application" ma:list="{60e47344-d7c4-4e27-a065-2c3ed56ca2a0}" ma:internalName="System" ma:readOnly="false" ma:showField="Titl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Resource" ma:index="9" nillable="true" ma:displayName="Resource" ma:list="{815b3648-b51a-4f84-8aaa-1c7b3165d53d}" ma:internalName="Resource" ma:readOnly="false" ma:showField="Titl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Update" ma:index="20" nillable="true" ma:displayName="Last Update" ma:description="Date when document was last updated" ma:format="DateTime" ma:internalName="LastUpdate">
      <xsd:simpleType>
        <xsd:restriction base="dms:DateTime"/>
      </xsd:simpleType>
    </xsd:element>
    <xsd:element name="UpdateFrequency" ma:index="21" nillable="true" ma:displayName="Update Frequency" ma:description="How often the business would like the documents reviewed and updated." ma:format="Dropdown" ma:internalName="UpdateFrequency">
      <xsd:simpleType>
        <xsd:restriction base="dms:Choice">
          <xsd:enumeration value="Annualy"/>
          <xsd:enumeration value="Every two years"/>
        </xsd:restriction>
      </xsd:simpleType>
    </xsd:element>
    <xsd:element name="Waterborne" ma:index="22" nillable="true" ma:displayName="Waterborne Movement" ma:default="Yes" ma:description="Does it apply to waterborne?" ma:format="Dropdown" ma:internalName="Waterborne">
      <xsd:simpleType>
        <xsd:restriction base="dms:Choice">
          <xsd:enumeration value="Yes"/>
          <xsd:enumeration value="N/A"/>
        </xsd:restriction>
      </xsd:simpleType>
    </xsd:element>
    <xsd:element name="Duration" ma:index="23" nillable="true" ma:displayName="Duration" ma:internalName="Duration" ma:readOnly="false">
      <xsd:simpleType>
        <xsd:restriction base="dms:Text">
          <xsd:maxLength value="255"/>
        </xsd:restriction>
      </xsd:simpleType>
    </xsd:element>
    <xsd:element name="Resource_x0020_Type" ma:index="24" nillable="true" ma:displayName="Resource Type" ma:format="Dropdown" ma:internalName="Resource_x0020_Type">
      <xsd:simpleType>
        <xsd:restriction base="dms:Choice">
          <xsd:enumeration value="Document"/>
          <xsd:enumeration value="Presentation"/>
          <xsd:enumeration value="Recording"/>
        </xsd:restriction>
      </xsd:simpleType>
    </xsd:element>
    <xsd:element name="Upload_x0020_Status" ma:index="25" nillable="true" ma:displayName="Upload Status" ma:default="Submitted" ma:format="Dropdown" ma:internalName="Upload_x0020_Status">
      <xsd:simpleType>
        <xsd:restriction base="dms:Choice">
          <xsd:enumeration value="Submitted"/>
          <xsd:enumeration value="Approved"/>
        </xsd:restriction>
      </xsd:simpleType>
    </xsd:element>
    <xsd:element name="Priority" ma:index="26" nillable="true" ma:displayName="Priority" ma:default="1- Everyone" ma:format="Dropdown" ma:internalName="Priority">
      <xsd:simpleType>
        <xsd:restriction base="dms:Choice">
          <xsd:enumeration value="1- Everyone"/>
          <xsd:enumeration value="2"/>
          <xsd:enumeration value="3"/>
        </xsd:restriction>
      </xsd:simpleType>
    </xsd:element>
    <xsd:element name="File_x0020_Type0" ma:index="27" nillable="true" ma:displayName="File Type" ma:default="Attachment" ma:format="Dropdown" ma:internalName="File_x0020_Type0">
      <xsd:simpleType>
        <xsd:restriction base="dms:Choice">
          <xsd:enumeration value="Attachment"/>
          <xsd:enumeration value="Link"/>
        </xsd:restriction>
      </xsd:simpleType>
    </xsd:element>
    <xsd:element name="MediaServiceDateTaken" ma:index="3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33" nillable="true" ma:displayName="Length (seconds)" ma:internalName="MediaLengthInSeconds" ma:readOnly="true">
      <xsd:simpleType>
        <xsd:restriction base="dms:Unknown"/>
      </xsd:simpleType>
    </xsd:element>
    <xsd:element name="MediaServiceAutoTags" ma:index="35" nillable="true" ma:displayName="Tags" ma:internalName="MediaServiceAutoTags" ma:readOnly="true">
      <xsd:simpleType>
        <xsd:restriction base="dms:Text"/>
      </xsd:simpleType>
    </xsd:element>
    <xsd:element name="MediaServiceOCR" ma:index="3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Metadata" ma:index="4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47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4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atrix" ma:index="51" nillable="true" ma:displayName="Matrix" ma:default="Yes" ma:description="Yes = Files displayed in the Matrix solution&#10;No - Files won't be displayed" ma:format="Dropdown" ma:internalName="Matrix">
      <xsd:simpleType>
        <xsd:restriction base="dms:Choice">
          <xsd:enumeration value="Yes"/>
          <xsd:enumeration value="No"/>
        </xsd:restriction>
      </xsd:simpleType>
    </xsd:element>
    <xsd:element name="Comments" ma:index="52" nillable="true" ma:displayName="Comments" ma:format="Dropdown" ma:internalName="Comments">
      <xsd:simpleType>
        <xsd:restriction base="dms:Note">
          <xsd:maxLength value="255"/>
        </xsd:restriction>
      </xsd:simpleType>
    </xsd:element>
    <xsd:element name="MediaServiceObjectDetectorVersions" ma:index="5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5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57" nillable="true" ma:taxonomy="true" ma:internalName="lcf76f155ced4ddcb4097134ff3c332f" ma:taxonomyFieldName="MediaServiceImageTags" ma:displayName="Image Tags" ma:readOnly="false" ma:fieldId="{5cf76f15-5ced-4ddc-b409-7134ff3c332f}" ma:taxonomyMulti="true" ma:sspId="03b784c7-ee61-4ee7-89a9-d87ec2bf095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ExtractedContributor" ma:index="17" nillable="true" ma:displayName="Extracted Contributor" ma:description="List of names of individuals who participated in creation of the content." ma:hidden="true" ma:internalName="ExtractedContributor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6ee5b6-5c39-49b6-b377-b81666d53e20" elementFormDefault="qualified">
    <xsd:import namespace="http://schemas.microsoft.com/office/2006/documentManagement/types"/>
    <xsd:import namespace="http://schemas.microsoft.com/office/infopath/2007/PartnerControls"/>
    <xsd:element name="Business_x0020_Unite" ma:index="4" nillable="true" ma:displayName="Business Unit" ma:description="business unit applicable to the material (site column)" ma:list="{27e9ad12-11a6-4195-9f85-4991ad5a22a1}" ma:internalName="Business_x0020_Unite" ma:showField="Title" ma:web="706ee5b6-5c39-49b6-b377-b81666d53e2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Region" ma:index="5" nillable="true" ma:displayName="Region" ma:description="region applicable to the material (site column)" ma:list="{e99210e6-502c-47c3-a919-a208c22dade1}" ma:internalName="Region" ma:showField="Title" ma:web="706ee5b6-5c39-49b6-b377-b81666d53e2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Functional_x0020_Area" ma:index="6" nillable="true" ma:displayName="Functional Area" ma:description="functional area applicable to the material (site column)" ma:list="{20281fec-a8ef-437e-afcb-cd9d98fb2f52}" ma:internalName="Functional_x0020_Area" ma:showField="Title" ma:web="706ee5b6-5c39-49b6-b377-b81666d53e2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3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f1db13-37d0-4e45-944c-b878e8992007" elementFormDefault="qualified">
    <xsd:import namespace="http://schemas.microsoft.com/office/2006/documentManagement/types"/>
    <xsd:import namespace="http://schemas.microsoft.com/office/infopath/2007/PartnerControls"/>
    <xsd:element name="Retention_x0020_Start_x0020_Date" ma:index="15" nillable="true" ma:displayName="Retention Start Date" ma:description="The start date for retention period calculation." ma:format="DateOnly" ma:hidden="true" ma:internalName="Retention_x0020_Start_x0020_Date" ma:readOnly="false">
      <xsd:simpleType>
        <xsd:restriction base="dms:DateTime"/>
      </xsd:simpleType>
    </xsd:element>
    <xsd:element name="Retain_x0020_Until_x0020_Date" ma:index="16" nillable="true" ma:displayName="Retain Until Date" ma:description="The start date for retention period calculation." ma:format="DateOnly" ma:hidden="true" ma:internalName="Retain_x0020_Until_x0020_Date" ma:readOnly="false">
      <xsd:simpleType>
        <xsd:restriction base="dms:DateTime"/>
      </xsd:simpleType>
    </xsd:element>
    <xsd:element name="Inactive_x0020_Record" ma:index="18" nillable="true" ma:displayName="Inactive Record" ma:description="Used to designate records as inactive." ma:internalName="Inactive_x0020_Record">
      <xsd:simpleType>
        <xsd:restriction base="dms:Boolean"/>
      </xsd:simpleType>
    </xsd:element>
    <xsd:element name="TaxCatchAllLabel" ma:index="39" nillable="true" ma:displayName="Taxonomy Catch All Column1" ma:hidden="true" ma:list="{774fa276-06a2-4f60-96e8-9c98d426cf19}" ma:internalName="TaxCatchAllLabel" ma:readOnly="true" ma:showField="CatchAllDataLabel" ma:web="706ee5b6-5c39-49b6-b377-b81666d53e2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43" nillable="true" ma:displayName="Taxonomy Catch All Column" ma:hidden="true" ma:list="{774fa276-06a2-4f60-96e8-9c98d426cf19}" ma:internalName="TaxCatchAll" ma:showField="CatchAllData" ma:web="706ee5b6-5c39-49b6-b377-b81666d53e2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f1f5acf37a9e4df8843432af9802a72a" ma:index="44" nillable="true" ma:taxonomy="true" ma:internalName="f1f5acf37a9e4df8843432af9802a72a" ma:taxonomyFieldName="Chevron_x0020_Discipline" ma:displayName="Chevron Discipline" ma:fieldId="{f1f5acf3-7a9e-4df8-8434-32af9802a72a}" ma:sspId="03b784c7-ee61-4ee7-89a9-d87ec2bf0954" ma:termSetId="84286160-6c66-4956-a819-71b834cd237e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bb6fa4-9c23-4df5-9c72-0315fa8fef6d" elementFormDefault="qualified">
    <xsd:import namespace="http://schemas.microsoft.com/office/2006/documentManagement/types"/>
    <xsd:import namespace="http://schemas.microsoft.com/office/infopath/2007/PartnerControls"/>
    <xsd:element name="IP_x0020_Classification" ma:index="12" nillable="true" ma:displayName="IP Classification" ma:default="Company Confidential" ma:description="Sensitivity of the information" ma:format="Dropdown" ma:internalName="IP_x0020_Classification" ma:readOnly="false">
      <xsd:simpleType>
        <xsd:restriction base="dms:Choice">
          <xsd:enumeration value="Public"/>
          <xsd:enumeration value="Company Confidential"/>
          <xsd:enumeration value="Confidential Restricted"/>
          <xsd:enumeration value="Classified"/>
        </xsd:restriction>
      </xsd:simpleType>
    </xsd:element>
    <xsd:element name="Preservation_x0020_Order_x0020_Numbers" ma:index="13" nillable="true" ma:displayName="Preservation Order Numbers" ma:description="Preservation Order Numbers, when issued by Legal, require that this item MUST NOT be deleted. Separate multiple preservation order numbers with commas." ma:hidden="true" ma:internalName="Preservation_x0020_Order_x0020_Numbers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e423db-7aea-40a7-8e81-2a365c617d65" elementFormDefault="qualified">
    <xsd:import namespace="http://schemas.microsoft.com/office/2006/documentManagement/types"/>
    <xsd:import namespace="http://schemas.microsoft.com/office/infopath/2007/PartnerControls"/>
    <xsd:element name="p01231d88c934046812dbe39cf15431a" ma:index="40" nillable="true" ma:taxonomy="true" ma:internalName="p01231d88c934046812dbe39cf15431a" ma:taxonomyFieldName="Retention_x0020_Category" ma:displayName="Retention Category" ma:readOnly="false" ma:default="1;#Non-Record|1e0fcd32-c316-4759-967f-319c5b88aa7f" ma:fieldId="{fd1ef4d8-3e07-46a2-b2b4-c9e81ccc81f4}" ma:sspId="03b784c7-ee61-4ee7-89a9-d87ec2bf0954" ma:termSetId="fda4940a-b680-4317-929f-5e2e0638e24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01231d88c934046812dbe39cf15430a" ma:index="42" nillable="true" ma:taxonomy="true" ma:internalName="p01231d88c934046812dbe39cf15430a" ma:taxonomyFieldName="Chevron_x0020_Organization" ma:displayName="Owner Organization" ma:readOnly="false" ma:default="2;#S＆T|9ea506d6-e20c-4afd-989c-d13124ac69a7" ma:fieldId="{901231d8-8c93-4046-812d-be39cf15430a}" ma:sspId="03b784c7-ee61-4ee7-89a9-d87ec2bf0954" ma:termSetId="4bf10e93-cbf8-470b-bd43-152d61f74238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10" ma:displayName="Author"/>
        <xsd:element ref="dcterms:created" minOccurs="0" maxOccurs="1"/>
        <xsd:element ref="dc:identifier" minOccurs="0" maxOccurs="1"/>
        <xsd:element name="contentType" minOccurs="0" maxOccurs="1" type="xsd:string" ma:index="45" ma:displayName="Content Type"/>
        <xsd:element ref="dc:title" minOccurs="0" maxOccurs="1" ma:index="2" ma:displayName="Title"/>
        <xsd:element ref="dc:subject" minOccurs="0" maxOccurs="1"/>
        <xsd:element ref="dc:description" minOccurs="0" maxOccurs="1" ma:index="53" ma:displayName="Comments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haredContentType xmlns="Microsoft.SharePoint.Taxonomy.ContentTypeSync" SourceId="03b784c7-ee61-4ee7-89a9-d87ec2bf0954" ContentTypeId="0x010100FBB1BDE89FB27C449A0E29AF421E312401" PreviousValue="false"/>
</file>

<file path=customXml/itemProps1.xml><?xml version="1.0" encoding="utf-8"?>
<ds:datastoreItem xmlns:ds="http://schemas.openxmlformats.org/officeDocument/2006/customXml" ds:itemID="{68557DAC-4901-4C41-974E-2E3E3DD6C91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9E14C69-1EF3-42A1-9A6E-C32A677E95B8}">
  <ds:schemaRefs>
    <ds:schemaRef ds:uri="http://purl.org/dc/dcmitype/"/>
    <ds:schemaRef ds:uri="6523eec8-4f5a-4e2d-9e70-775ba91c2503"/>
    <ds:schemaRef ds:uri="http://purl.org/dc/terms/"/>
    <ds:schemaRef ds:uri="b9f1db13-37d0-4e45-944c-b878e8992007"/>
    <ds:schemaRef ds:uri="http://www.w3.org/XML/1998/namespace"/>
    <ds:schemaRef ds:uri="http://purl.org/dc/elements/1.1/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fae423db-7aea-40a7-8e81-2a365c617d65"/>
    <ds:schemaRef ds:uri="http://schemas.microsoft.com/office/2006/documentManagement/types"/>
    <ds:schemaRef ds:uri="e6bb6fa4-9c23-4df5-9c72-0315fa8fef6d"/>
    <ds:schemaRef ds:uri="706ee5b6-5c39-49b6-b377-b81666d53e20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D5A4A237-F953-4942-9AAF-048691DBBB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523eec8-4f5a-4e2d-9e70-775ba91c2503"/>
    <ds:schemaRef ds:uri="http://schemas.microsoft.com/sharepoint/v3"/>
    <ds:schemaRef ds:uri="706ee5b6-5c39-49b6-b377-b81666d53e20"/>
    <ds:schemaRef ds:uri="b9f1db13-37d0-4e45-944c-b878e8992007"/>
    <ds:schemaRef ds:uri="e6bb6fa4-9c23-4df5-9c72-0315fa8fef6d"/>
    <ds:schemaRef ds:uri="fae423db-7aea-40a7-8e81-2a365c617d6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6BE15583-0321-403D-A5B5-8AFF312BE7C0}">
  <ds:schemaRefs>
    <ds:schemaRef ds:uri="Microsoft.SharePoint.Taxonomy.ContentTypeSync"/>
  </ds:schemaRefs>
</ds:datastoreItem>
</file>

<file path=docMetadata/LabelInfo.xml><?xml version="1.0" encoding="utf-8"?>
<clbl:labelList xmlns:clbl="http://schemas.microsoft.com/office/2020/mipLabelMetadata">
  <clbl:label id="{6e4db608-ddec-4a44-8ad7-7d5a79b7448e}" enabled="1" method="Standard" siteId="{fd799da1-bfc1-4234-a91c-72b3a1cb9e26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Corp_Chevron_template_widescreen</Template>
  <TotalTime>145</TotalTime>
  <Words>93</Words>
  <Application>Microsoft Office PowerPoint</Application>
  <PresentationFormat>Custom</PresentationFormat>
  <Paragraphs>27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Calibri</vt:lpstr>
      <vt:lpstr>Corporate PPT template_widescreen</vt:lpstr>
      <vt:lpstr>Chevron_PPT_WS_White</vt:lpstr>
      <vt:lpstr>1_Chevron_PPT_WS_White</vt:lpstr>
      <vt:lpstr>1_Corporate PPT template_widescreen</vt:lpstr>
      <vt:lpstr>2_Chevron_PPT_WS_White</vt:lpstr>
      <vt:lpstr>Chevron Overview</vt:lpstr>
      <vt:lpstr>Why we need STEM Education</vt:lpstr>
    </vt:vector>
  </TitlesOfParts>
  <Company>Chevron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2024 Chevron Corporate Overview</dc:title>
  <dc:creator>Kevin King</dc:creator>
  <cp:lastModifiedBy>Cassidy, Stephen</cp:lastModifiedBy>
  <cp:revision>9</cp:revision>
  <dcterms:created xsi:type="dcterms:W3CDTF">2020-10-08T21:26:15Z</dcterms:created>
  <dcterms:modified xsi:type="dcterms:W3CDTF">2025-07-28T14:27:06Z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0x010100FBB1BDE89FB27C449A0E29AF421E312401007739F1D9497A994B965A1BE3E2887B29</vt:lpwstr>
  </property>
  <property fmtid="{D5CDD505-2E9C-101B-9397-08002B2CF9AE}" pid="3" name="MSIP_Label_6e4db608-ddec-4a44-8ad7-7d5a79b7448e_Enabled">
    <vt:lpwstr>true</vt:lpwstr>
  </property>
  <property fmtid="{D5CDD505-2E9C-101B-9397-08002B2CF9AE}" pid="4" name="MSIP_Label_6e4db608-ddec-4a44-8ad7-7d5a79b7448e_SetDate">
    <vt:lpwstr>2021-04-01T17:17:52Z</vt:lpwstr>
  </property>
  <property fmtid="{D5CDD505-2E9C-101B-9397-08002B2CF9AE}" pid="5" name="MSIP_Label_6e4db608-ddec-4a44-8ad7-7d5a79b7448e_Method">
    <vt:lpwstr>Standard</vt:lpwstr>
  </property>
  <property fmtid="{D5CDD505-2E9C-101B-9397-08002B2CF9AE}" pid="6" name="MSIP_Label_6e4db608-ddec-4a44-8ad7-7d5a79b7448e_Name">
    <vt:lpwstr>Internal</vt:lpwstr>
  </property>
  <property fmtid="{D5CDD505-2E9C-101B-9397-08002B2CF9AE}" pid="7" name="MSIP_Label_6e4db608-ddec-4a44-8ad7-7d5a79b7448e_SiteId">
    <vt:lpwstr>fd799da1-bfc1-4234-a91c-72b3a1cb9e26</vt:lpwstr>
  </property>
  <property fmtid="{D5CDD505-2E9C-101B-9397-08002B2CF9AE}" pid="8" name="MSIP_Label_6e4db608-ddec-4a44-8ad7-7d5a79b7448e_ActionId">
    <vt:lpwstr>66b2d0b2-b0ce-47bf-bdbc-bc38f8b966a3</vt:lpwstr>
  </property>
  <property fmtid="{D5CDD505-2E9C-101B-9397-08002B2CF9AE}" pid="9" name="MSIP_Label_6e4db608-ddec-4a44-8ad7-7d5a79b7448e_ContentBits">
    <vt:lpwstr>0</vt:lpwstr>
  </property>
  <property fmtid="{D5CDD505-2E9C-101B-9397-08002B2CF9AE}" pid="10" name="Retention Category">
    <vt:lpwstr>1;#Non-Record|1e0fcd32-c316-4759-967f-319c5b88aa7f</vt:lpwstr>
  </property>
  <property fmtid="{D5CDD505-2E9C-101B-9397-08002B2CF9AE}" pid="11" name="Chevron Organization">
    <vt:lpwstr>2;#S＆T|9ea506d6-e20c-4afd-989c-d13124ac69a7</vt:lpwstr>
  </property>
  <property fmtid="{D5CDD505-2E9C-101B-9397-08002B2CF9AE}" pid="12" name="MediaServiceImageTags">
    <vt:lpwstr/>
  </property>
  <property fmtid="{D5CDD505-2E9C-101B-9397-08002B2CF9AE}" pid="13" name="Retention_x0020_Category">
    <vt:lpwstr>1;#Non-Record|1e0fcd32-c316-4759-967f-319c5b88aa7f</vt:lpwstr>
  </property>
  <property fmtid="{D5CDD505-2E9C-101B-9397-08002B2CF9AE}" pid="14" name="Chevron_x0020_Organization">
    <vt:lpwstr>2;#S＆T|9ea506d6-e20c-4afd-989c-d13124ac69a7</vt:lpwstr>
  </property>
  <property fmtid="{D5CDD505-2E9C-101B-9397-08002B2CF9AE}" pid="15" name="Chevron_x0020_Discipline">
    <vt:lpwstr/>
  </property>
  <property fmtid="{D5CDD505-2E9C-101B-9397-08002B2CF9AE}" pid="16" name="Chevron Discipline">
    <vt:lpwstr/>
  </property>
</Properties>
</file>